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0" r:id="rId3"/>
    <p:sldId id="357" r:id="rId4"/>
    <p:sldId id="355" r:id="rId5"/>
    <p:sldId id="369" r:id="rId6"/>
    <p:sldId id="365" r:id="rId7"/>
    <p:sldId id="393" r:id="rId8"/>
    <p:sldId id="395" r:id="rId9"/>
    <p:sldId id="359" r:id="rId10"/>
    <p:sldId id="358" r:id="rId11"/>
    <p:sldId id="370" r:id="rId12"/>
    <p:sldId id="371" r:id="rId13"/>
    <p:sldId id="372" r:id="rId14"/>
    <p:sldId id="396" r:id="rId15"/>
    <p:sldId id="373" r:id="rId16"/>
    <p:sldId id="374" r:id="rId17"/>
    <p:sldId id="375" r:id="rId18"/>
    <p:sldId id="377" r:id="rId19"/>
    <p:sldId id="384" r:id="rId20"/>
    <p:sldId id="398" r:id="rId21"/>
    <p:sldId id="382" r:id="rId22"/>
    <p:sldId id="397" r:id="rId23"/>
    <p:sldId id="383" r:id="rId24"/>
    <p:sldId id="380" r:id="rId25"/>
    <p:sldId id="386" r:id="rId26"/>
    <p:sldId id="385" r:id="rId27"/>
    <p:sldId id="388" r:id="rId28"/>
    <p:sldId id="389" r:id="rId29"/>
    <p:sldId id="390" r:id="rId30"/>
    <p:sldId id="366" r:id="rId31"/>
    <p:sldId id="399" r:id="rId32"/>
    <p:sldId id="400" r:id="rId33"/>
    <p:sldId id="391" r:id="rId34"/>
    <p:sldId id="363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BECF74-910A-48A8-BA40-98C93FB63C8D}">
          <p14:sldIdLst>
            <p14:sldId id="259"/>
            <p14:sldId id="260"/>
            <p14:sldId id="357"/>
            <p14:sldId id="355"/>
            <p14:sldId id="369"/>
            <p14:sldId id="365"/>
            <p14:sldId id="393"/>
            <p14:sldId id="395"/>
            <p14:sldId id="359"/>
            <p14:sldId id="358"/>
            <p14:sldId id="370"/>
            <p14:sldId id="371"/>
            <p14:sldId id="372"/>
            <p14:sldId id="396"/>
            <p14:sldId id="373"/>
            <p14:sldId id="374"/>
            <p14:sldId id="375"/>
            <p14:sldId id="377"/>
            <p14:sldId id="384"/>
            <p14:sldId id="398"/>
            <p14:sldId id="382"/>
            <p14:sldId id="397"/>
            <p14:sldId id="383"/>
            <p14:sldId id="380"/>
            <p14:sldId id="386"/>
            <p14:sldId id="385"/>
            <p14:sldId id="388"/>
            <p14:sldId id="389"/>
            <p14:sldId id="390"/>
            <p14:sldId id="366"/>
            <p14:sldId id="399"/>
            <p14:sldId id="400"/>
            <p14:sldId id="391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FFE48F"/>
    <a:srgbClr val="FFDC6D"/>
    <a:srgbClr val="FF66FF"/>
    <a:srgbClr val="FF33CC"/>
    <a:srgbClr val="66FF33"/>
    <a:srgbClr val="FF7575"/>
    <a:srgbClr val="FF7D7D"/>
    <a:srgbClr val="CC0000"/>
    <a:srgbClr val="D2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6" autoAdjust="0"/>
    <p:restoredTop sz="84868" autoAdjust="0"/>
  </p:normalViewPr>
  <p:slideViewPr>
    <p:cSldViewPr snapToGrid="0">
      <p:cViewPr varScale="1">
        <p:scale>
          <a:sx n="112" d="100"/>
          <a:sy n="112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zak\opto\pomiary\obrobione\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2_off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zak\opto\pomiary\obrobione\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new_PCB_first_t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14.07.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14.07.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led1_off_apiez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cold down 1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'Data 0x2007 0x0957 11_21_2013 1'!$B$90:$B$180</c:f>
              <c:numCache>
                <c:formatCode>General</c:formatCode>
                <c:ptCount val="91"/>
                <c:pt idx="0">
                  <c:v>1.7534201</c:v>
                </c:pt>
                <c:pt idx="1">
                  <c:v>1.7607085</c:v>
                </c:pt>
                <c:pt idx="2">
                  <c:v>1.7678635</c:v>
                </c:pt>
                <c:pt idx="3">
                  <c:v>1.7752631999999999</c:v>
                </c:pt>
                <c:pt idx="4">
                  <c:v>1.7835422999999999</c:v>
                </c:pt>
                <c:pt idx="5">
                  <c:v>1.792678</c:v>
                </c:pt>
                <c:pt idx="6">
                  <c:v>1.8038722</c:v>
                </c:pt>
                <c:pt idx="7">
                  <c:v>1.8170137</c:v>
                </c:pt>
                <c:pt idx="8">
                  <c:v>1.8317353000000001</c:v>
                </c:pt>
                <c:pt idx="9">
                  <c:v>1.8474917</c:v>
                </c:pt>
                <c:pt idx="10">
                  <c:v>1.8637823</c:v>
                </c:pt>
                <c:pt idx="11">
                  <c:v>1.8801063</c:v>
                </c:pt>
                <c:pt idx="12">
                  <c:v>1.8962189</c:v>
                </c:pt>
                <c:pt idx="13">
                  <c:v>1.9116082000000001</c:v>
                </c:pt>
                <c:pt idx="14">
                  <c:v>1.9264410000000001</c:v>
                </c:pt>
                <c:pt idx="15">
                  <c:v>1.9405840000000001</c:v>
                </c:pt>
                <c:pt idx="16">
                  <c:v>1.9539146999999999</c:v>
                </c:pt>
                <c:pt idx="17">
                  <c:v>1.9669783000000001</c:v>
                </c:pt>
                <c:pt idx="18">
                  <c:v>1.9788623999999999</c:v>
                </c:pt>
                <c:pt idx="19">
                  <c:v>1.9909691</c:v>
                </c:pt>
                <c:pt idx="20">
                  <c:v>2.0022859999999998</c:v>
                </c:pt>
                <c:pt idx="21">
                  <c:v>2.0105537</c:v>
                </c:pt>
                <c:pt idx="22">
                  <c:v>2.0179200000000002</c:v>
                </c:pt>
                <c:pt idx="23">
                  <c:v>2.0246521</c:v>
                </c:pt>
                <c:pt idx="24">
                  <c:v>2.0311727999999998</c:v>
                </c:pt>
                <c:pt idx="25">
                  <c:v>2.0364138000000001</c:v>
                </c:pt>
                <c:pt idx="26">
                  <c:v>2.0402973000000002</c:v>
                </c:pt>
                <c:pt idx="27">
                  <c:v>2.0433240000000001</c:v>
                </c:pt>
                <c:pt idx="28">
                  <c:v>2.0455160999999999</c:v>
                </c:pt>
                <c:pt idx="29">
                  <c:v>2.0466845</c:v>
                </c:pt>
                <c:pt idx="30">
                  <c:v>2.0466066000000001</c:v>
                </c:pt>
                <c:pt idx="31">
                  <c:v>2.0444924000000002</c:v>
                </c:pt>
                <c:pt idx="32">
                  <c:v>2.0417215999999998</c:v>
                </c:pt>
                <c:pt idx="33">
                  <c:v>2.0382053999999998</c:v>
                </c:pt>
                <c:pt idx="34">
                  <c:v>2.0330088000000002</c:v>
                </c:pt>
                <c:pt idx="35">
                  <c:v>2.0285579</c:v>
                </c:pt>
                <c:pt idx="36">
                  <c:v>2.0230386999999999</c:v>
                </c:pt>
                <c:pt idx="37">
                  <c:v>2.0143593000000002</c:v>
                </c:pt>
                <c:pt idx="38">
                  <c:v>2.0033319999999999</c:v>
                </c:pt>
                <c:pt idx="39">
                  <c:v>1.9909578999999999</c:v>
                </c:pt>
                <c:pt idx="40">
                  <c:v>1.9773712999999999</c:v>
                </c:pt>
                <c:pt idx="41">
                  <c:v>1.9624161</c:v>
                </c:pt>
                <c:pt idx="42">
                  <c:v>1.9460921</c:v>
                </c:pt>
                <c:pt idx="43">
                  <c:v>1.9275983000000001</c:v>
                </c:pt>
                <c:pt idx="44">
                  <c:v>1.9073017999999999</c:v>
                </c:pt>
                <c:pt idx="45">
                  <c:v>1.886282</c:v>
                </c:pt>
                <c:pt idx="46">
                  <c:v>1.8640828</c:v>
                </c:pt>
                <c:pt idx="47">
                  <c:v>1.8417611</c:v>
                </c:pt>
                <c:pt idx="48">
                  <c:v>1.8192614</c:v>
                </c:pt>
                <c:pt idx="49">
                  <c:v>1.7975407000000001</c:v>
                </c:pt>
                <c:pt idx="50">
                  <c:v>1.7761089000000001</c:v>
                </c:pt>
                <c:pt idx="51">
                  <c:v>1.7555677000000001</c:v>
                </c:pt>
                <c:pt idx="52">
                  <c:v>1.7361390999999999</c:v>
                </c:pt>
                <c:pt idx="53">
                  <c:v>1.7176342</c:v>
                </c:pt>
                <c:pt idx="54">
                  <c:v>1.7006315000000001</c:v>
                </c:pt>
                <c:pt idx="55">
                  <c:v>1.6849084000000001</c:v>
                </c:pt>
                <c:pt idx="56">
                  <c:v>1.6703981000000001</c:v>
                </c:pt>
                <c:pt idx="57">
                  <c:v>1.6572677</c:v>
                </c:pt>
                <c:pt idx="58">
                  <c:v>1.6454169999999999</c:v>
                </c:pt>
                <c:pt idx="59">
                  <c:v>1.6350016999999999</c:v>
                </c:pt>
                <c:pt idx="60">
                  <c:v>1.6257436999999999</c:v>
                </c:pt>
                <c:pt idx="61">
                  <c:v>1.6179211</c:v>
                </c:pt>
                <c:pt idx="62">
                  <c:v>1.6113892999999999</c:v>
                </c:pt>
                <c:pt idx="63">
                  <c:v>1.606382</c:v>
                </c:pt>
                <c:pt idx="64">
                  <c:v>1.6023871999999999</c:v>
                </c:pt>
                <c:pt idx="65">
                  <c:v>1.5998946999999999</c:v>
                </c:pt>
                <c:pt idx="66">
                  <c:v>1.5979251000000001</c:v>
                </c:pt>
                <c:pt idx="67">
                  <c:v>1.5971907000000001</c:v>
                </c:pt>
                <c:pt idx="68">
                  <c:v>1.5976246999999999</c:v>
                </c:pt>
                <c:pt idx="69">
                  <c:v>1.5992158999999999</c:v>
                </c:pt>
                <c:pt idx="70">
                  <c:v>1.6020867999999999</c:v>
                </c:pt>
                <c:pt idx="71">
                  <c:v>1.6062928999999999</c:v>
                </c:pt>
                <c:pt idx="72">
                  <c:v>1.6120013</c:v>
                </c:pt>
                <c:pt idx="73">
                  <c:v>1.6167526999999999</c:v>
                </c:pt>
                <c:pt idx="74">
                  <c:v>1.6218935999999999</c:v>
                </c:pt>
                <c:pt idx="75">
                  <c:v>1.6270789999999999</c:v>
                </c:pt>
                <c:pt idx="76">
                  <c:v>1.6315188</c:v>
                </c:pt>
                <c:pt idx="77">
                  <c:v>1.6354690999999999</c:v>
                </c:pt>
                <c:pt idx="78">
                  <c:v>1.6382509000000001</c:v>
                </c:pt>
                <c:pt idx="79">
                  <c:v>1.6398199</c:v>
                </c:pt>
                <c:pt idx="80">
                  <c:v>1.6401425999999999</c:v>
                </c:pt>
                <c:pt idx="81">
                  <c:v>1.6391967999999999</c:v>
                </c:pt>
                <c:pt idx="82">
                  <c:v>1.6374498</c:v>
                </c:pt>
                <c:pt idx="83">
                  <c:v>1.6347235</c:v>
                </c:pt>
                <c:pt idx="84">
                  <c:v>1.6313408</c:v>
                </c:pt>
                <c:pt idx="85">
                  <c:v>1.6274796</c:v>
                </c:pt>
                <c:pt idx="86">
                  <c:v>1.6230842000000001</c:v>
                </c:pt>
                <c:pt idx="87">
                  <c:v>1.6185442000000001</c:v>
                </c:pt>
                <c:pt idx="88">
                  <c:v>1.6138596000000001</c:v>
                </c:pt>
                <c:pt idx="89">
                  <c:v>1.6091416000000001</c:v>
                </c:pt>
                <c:pt idx="90">
                  <c:v>1.6047572999999999</c:v>
                </c:pt>
              </c:numCache>
            </c:numRef>
          </c:val>
          <c:smooth val="0"/>
        </c:ser>
        <c:ser>
          <c:idx val="1"/>
          <c:order val="1"/>
          <c:tx>
            <c:v>cold down 2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'Data 0x2007 0x0957 11_21_2013 1'!$B$285:$B$400</c:f>
              <c:numCache>
                <c:formatCode>General</c:formatCode>
                <c:ptCount val="116"/>
                <c:pt idx="0">
                  <c:v>1.9890106000000001</c:v>
                </c:pt>
                <c:pt idx="1">
                  <c:v>1.9845596999999999</c:v>
                </c:pt>
                <c:pt idx="2">
                  <c:v>1.9801755000000001</c:v>
                </c:pt>
                <c:pt idx="3">
                  <c:v>1.9757912</c:v>
                </c:pt>
                <c:pt idx="4">
                  <c:v>1.9714627</c:v>
                </c:pt>
                <c:pt idx="5">
                  <c:v>1.9671675</c:v>
                </c:pt>
                <c:pt idx="6">
                  <c:v>1.9627721</c:v>
                </c:pt>
                <c:pt idx="7">
                  <c:v>1.9587663</c:v>
                </c:pt>
                <c:pt idx="8">
                  <c:v>1.9551943000000001</c:v>
                </c:pt>
                <c:pt idx="9">
                  <c:v>1.9521231999999999</c:v>
                </c:pt>
                <c:pt idx="10">
                  <c:v>1.9497196000000001</c:v>
                </c:pt>
                <c:pt idx="11">
                  <c:v>1.9480394000000001</c:v>
                </c:pt>
                <c:pt idx="12">
                  <c:v>1.9469822999999999</c:v>
                </c:pt>
                <c:pt idx="13">
                  <c:v>1.9467375</c:v>
                </c:pt>
                <c:pt idx="14">
                  <c:v>1.9461477</c:v>
                </c:pt>
                <c:pt idx="15">
                  <c:v>1.9453132</c:v>
                </c:pt>
                <c:pt idx="16">
                  <c:v>1.9445231000000001</c:v>
                </c:pt>
                <c:pt idx="17">
                  <c:v>1.9443896000000001</c:v>
                </c:pt>
                <c:pt idx="18">
                  <c:v>1.9458139000000001</c:v>
                </c:pt>
                <c:pt idx="19">
                  <c:v>1.9491076000000001</c:v>
                </c:pt>
                <c:pt idx="20">
                  <c:v>1.9533472000000001</c:v>
                </c:pt>
                <c:pt idx="21">
                  <c:v>1.9588553</c:v>
                </c:pt>
                <c:pt idx="22">
                  <c:v>1.9645969999999999</c:v>
                </c:pt>
                <c:pt idx="23">
                  <c:v>1.970272</c:v>
                </c:pt>
                <c:pt idx="24">
                  <c:v>1.9754574</c:v>
                </c:pt>
                <c:pt idx="25">
                  <c:v>1.9794967000000001</c:v>
                </c:pt>
                <c:pt idx="26">
                  <c:v>1.9845596999999999</c:v>
                </c:pt>
                <c:pt idx="27">
                  <c:v>1.9963995999999999</c:v>
                </c:pt>
                <c:pt idx="28">
                  <c:v>2.0069818000000001</c:v>
                </c:pt>
                <c:pt idx="29">
                  <c:v>2.0136471</c:v>
                </c:pt>
                <c:pt idx="30">
                  <c:v>2.0158947999999999</c:v>
                </c:pt>
                <c:pt idx="31">
                  <c:v>2.0136582000000001</c:v>
                </c:pt>
                <c:pt idx="32">
                  <c:v>2.0086731000000002</c:v>
                </c:pt>
                <c:pt idx="33">
                  <c:v>2.0009952000000002</c:v>
                </c:pt>
                <c:pt idx="34">
                  <c:v>1.9905462</c:v>
                </c:pt>
                <c:pt idx="35">
                  <c:v>1.9785953999999999</c:v>
                </c:pt>
                <c:pt idx="36">
                  <c:v>1.9647862</c:v>
                </c:pt>
                <c:pt idx="37">
                  <c:v>1.9492745</c:v>
                </c:pt>
                <c:pt idx="38">
                  <c:v>1.9328282000000001</c:v>
                </c:pt>
                <c:pt idx="39">
                  <c:v>1.9152134999999999</c:v>
                </c:pt>
                <c:pt idx="40">
                  <c:v>1.8957849</c:v>
                </c:pt>
                <c:pt idx="41">
                  <c:v>1.8756887</c:v>
                </c:pt>
                <c:pt idx="42">
                  <c:v>1.8554256</c:v>
                </c:pt>
                <c:pt idx="43">
                  <c:v>1.8362642</c:v>
                </c:pt>
                <c:pt idx="44">
                  <c:v>1.8157785</c:v>
                </c:pt>
                <c:pt idx="45">
                  <c:v>1.7940799999999999</c:v>
                </c:pt>
                <c:pt idx="46">
                  <c:v>1.7716023000000001</c:v>
                </c:pt>
                <c:pt idx="47">
                  <c:v>1.7485685</c:v>
                </c:pt>
                <c:pt idx="48">
                  <c:v>1.7252565</c:v>
                </c:pt>
                <c:pt idx="49">
                  <c:v>1.7031685000000001</c:v>
                </c:pt>
                <c:pt idx="50">
                  <c:v>1.6829944999999999</c:v>
                </c:pt>
                <c:pt idx="51">
                  <c:v>1.6653129</c:v>
                </c:pt>
                <c:pt idx="52">
                  <c:v>1.6496343</c:v>
                </c:pt>
                <c:pt idx="53">
                  <c:v>1.6361033</c:v>
                </c:pt>
                <c:pt idx="54">
                  <c:v>1.6246087</c:v>
                </c:pt>
                <c:pt idx="55">
                  <c:v>1.6151392</c:v>
                </c:pt>
                <c:pt idx="56">
                  <c:v>1.6075836999999999</c:v>
                </c:pt>
                <c:pt idx="57">
                  <c:v>1.6019421</c:v>
                </c:pt>
                <c:pt idx="58">
                  <c:v>1.5982478</c:v>
                </c:pt>
                <c:pt idx="59">
                  <c:v>1.5962894000000001</c:v>
                </c:pt>
                <c:pt idx="60">
                  <c:v>1.5961002</c:v>
                </c:pt>
                <c:pt idx="61">
                  <c:v>1.5974244</c:v>
                </c:pt>
                <c:pt idx="62">
                  <c:v>1.6005400000000001</c:v>
                </c:pt>
                <c:pt idx="63">
                  <c:v>1.6050689</c:v>
                </c:pt>
                <c:pt idx="64">
                  <c:v>1.6110777000000001</c:v>
                </c:pt>
                <c:pt idx="65">
                  <c:v>1.6184775</c:v>
                </c:pt>
                <c:pt idx="66">
                  <c:v>1.6276687000000001</c:v>
                </c:pt>
                <c:pt idx="67">
                  <c:v>1.6371382000000001</c:v>
                </c:pt>
                <c:pt idx="68">
                  <c:v>1.6474645000000001</c:v>
                </c:pt>
                <c:pt idx="69">
                  <c:v>1.6584806000000001</c:v>
                </c:pt>
                <c:pt idx="70">
                  <c:v>1.6706874</c:v>
                </c:pt>
                <c:pt idx="71">
                  <c:v>1.6824380999999999</c:v>
                </c:pt>
                <c:pt idx="72">
                  <c:v>1.6946227</c:v>
                </c:pt>
                <c:pt idx="73">
                  <c:v>1.7087878999999999</c:v>
                </c:pt>
                <c:pt idx="74">
                  <c:v>1.7219850000000001</c:v>
                </c:pt>
                <c:pt idx="75">
                  <c:v>1.7331570000000001</c:v>
                </c:pt>
                <c:pt idx="76">
                  <c:v>1.7436389999999999</c:v>
                </c:pt>
                <c:pt idx="77">
                  <c:v>1.7538206000000001</c:v>
                </c:pt>
                <c:pt idx="78">
                  <c:v>1.7629562999999999</c:v>
                </c:pt>
                <c:pt idx="79">
                  <c:v>1.7711460999999999</c:v>
                </c:pt>
                <c:pt idx="80">
                  <c:v>1.7787572</c:v>
                </c:pt>
                <c:pt idx="81">
                  <c:v>1.7855897999999999</c:v>
                </c:pt>
                <c:pt idx="82">
                  <c:v>1.7917765999999999</c:v>
                </c:pt>
                <c:pt idx="83">
                  <c:v>1.7973403999999999</c:v>
                </c:pt>
                <c:pt idx="84">
                  <c:v>1.8022921000000001</c:v>
                </c:pt>
                <c:pt idx="85">
                  <c:v>1.8068766000000001</c:v>
                </c:pt>
                <c:pt idx="86">
                  <c:v>1.8109826</c:v>
                </c:pt>
                <c:pt idx="87">
                  <c:v>1.8147103</c:v>
                </c:pt>
                <c:pt idx="88">
                  <c:v>1.8180597000000001</c:v>
                </c:pt>
                <c:pt idx="89">
                  <c:v>1.8210751999999999</c:v>
                </c:pt>
                <c:pt idx="90">
                  <c:v>1.8237791999999999</c:v>
                </c:pt>
                <c:pt idx="91">
                  <c:v>1.8262271999999999</c:v>
                </c:pt>
                <c:pt idx="92">
                  <c:v>1.8283636999999999</c:v>
                </c:pt>
                <c:pt idx="93">
                  <c:v>1.830311</c:v>
                </c:pt>
                <c:pt idx="94">
                  <c:v>1.8320691</c:v>
                </c:pt>
                <c:pt idx="95">
                  <c:v>1.8336380999999999</c:v>
                </c:pt>
                <c:pt idx="96">
                  <c:v>1.8349734</c:v>
                </c:pt>
                <c:pt idx="97">
                  <c:v>1.8362308000000001</c:v>
                </c:pt>
                <c:pt idx="98">
                  <c:v>1.8373212999999999</c:v>
                </c:pt>
                <c:pt idx="99">
                  <c:v>1.8383894999999999</c:v>
                </c:pt>
                <c:pt idx="100">
                  <c:v>1.8392797000000001</c:v>
                </c:pt>
                <c:pt idx="101">
                  <c:v>1.8400696999999999</c:v>
                </c:pt>
                <c:pt idx="102">
                  <c:v>1.8408042</c:v>
                </c:pt>
                <c:pt idx="103">
                  <c:v>1.8414828999999999</c:v>
                </c:pt>
                <c:pt idx="104">
                  <c:v>1.8420949</c:v>
                </c:pt>
                <c:pt idx="105">
                  <c:v>1.8426179</c:v>
                </c:pt>
                <c:pt idx="106">
                  <c:v>1.8430295999999999</c:v>
                </c:pt>
                <c:pt idx="107">
                  <c:v>1.8435081</c:v>
                </c:pt>
                <c:pt idx="108">
                  <c:v>1.8438642000000001</c:v>
                </c:pt>
                <c:pt idx="109">
                  <c:v>1.844198</c:v>
                </c:pt>
                <c:pt idx="110">
                  <c:v>1.8444427999999999</c:v>
                </c:pt>
                <c:pt idx="111">
                  <c:v>1.8447210000000001</c:v>
                </c:pt>
                <c:pt idx="112">
                  <c:v>1.8449324</c:v>
                </c:pt>
                <c:pt idx="113">
                  <c:v>1.8451439000000001</c:v>
                </c:pt>
                <c:pt idx="114">
                  <c:v>1.844198</c:v>
                </c:pt>
                <c:pt idx="115">
                  <c:v>1.8408932</c:v>
                </c:pt>
              </c:numCache>
            </c:numRef>
          </c:val>
          <c:smooth val="0"/>
        </c:ser>
        <c:ser>
          <c:idx val="2"/>
          <c:order val="2"/>
          <c:tx>
            <c:v>cold down 3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'Data 0x2007 0x0957 11_21_2013 1'!$B$485:$B$590</c:f>
              <c:numCache>
                <c:formatCode>General</c:formatCode>
                <c:ptCount val="106"/>
                <c:pt idx="0">
                  <c:v>1.9285886000000001</c:v>
                </c:pt>
                <c:pt idx="1">
                  <c:v>1.9334401999999999</c:v>
                </c:pt>
                <c:pt idx="2">
                  <c:v>1.9381694</c:v>
                </c:pt>
                <c:pt idx="3">
                  <c:v>1.9424868</c:v>
                </c:pt>
                <c:pt idx="4">
                  <c:v>1.946693</c:v>
                </c:pt>
                <c:pt idx="5">
                  <c:v>1.9503317</c:v>
                </c:pt>
                <c:pt idx="6">
                  <c:v>1.9536699</c:v>
                </c:pt>
                <c:pt idx="7">
                  <c:v>1.9570304000000001</c:v>
                </c:pt>
                <c:pt idx="8">
                  <c:v>1.9601348999999999</c:v>
                </c:pt>
                <c:pt idx="9">
                  <c:v>1.9630392000000001</c:v>
                </c:pt>
                <c:pt idx="10">
                  <c:v>1.9659991000000001</c:v>
                </c:pt>
                <c:pt idx="11">
                  <c:v>1.9683804</c:v>
                </c:pt>
                <c:pt idx="12">
                  <c:v>1.9706391999999999</c:v>
                </c:pt>
                <c:pt idx="13">
                  <c:v>1.9727089</c:v>
                </c:pt>
                <c:pt idx="14">
                  <c:v>1.9744448000000001</c:v>
                </c:pt>
                <c:pt idx="15">
                  <c:v>1.9760027</c:v>
                </c:pt>
                <c:pt idx="16">
                  <c:v>1.9774157999999999</c:v>
                </c:pt>
                <c:pt idx="17">
                  <c:v>1.9787178000000001</c:v>
                </c:pt>
                <c:pt idx="18">
                  <c:v>1.9797415</c:v>
                </c:pt>
                <c:pt idx="19">
                  <c:v>1.9806762</c:v>
                </c:pt>
                <c:pt idx="20">
                  <c:v>1.9825233</c:v>
                </c:pt>
                <c:pt idx="21">
                  <c:v>1.9914364</c:v>
                </c:pt>
                <c:pt idx="22">
                  <c:v>2.0047674</c:v>
                </c:pt>
                <c:pt idx="23">
                  <c:v>2.0205684000000002</c:v>
                </c:pt>
                <c:pt idx="24">
                  <c:v>2.0347892000000001</c:v>
                </c:pt>
                <c:pt idx="25">
                  <c:v>2.0449597000000002</c:v>
                </c:pt>
                <c:pt idx="26">
                  <c:v>2.053105</c:v>
                </c:pt>
                <c:pt idx="27">
                  <c:v>2.0562317999999999</c:v>
                </c:pt>
                <c:pt idx="28">
                  <c:v>2.0578452999999999</c:v>
                </c:pt>
                <c:pt idx="29">
                  <c:v>2.0542511000000001</c:v>
                </c:pt>
                <c:pt idx="30">
                  <c:v>2.048476</c:v>
                </c:pt>
                <c:pt idx="31">
                  <c:v>2.0398966999999999</c:v>
                </c:pt>
                <c:pt idx="32">
                  <c:v>2.0327639999999998</c:v>
                </c:pt>
                <c:pt idx="33">
                  <c:v>2.0252864000000002</c:v>
                </c:pt>
                <c:pt idx="34">
                  <c:v>2.0198005999999999</c:v>
                </c:pt>
                <c:pt idx="35">
                  <c:v>2.0110766999999998</c:v>
                </c:pt>
                <c:pt idx="36">
                  <c:v>1.9995263999999999</c:v>
                </c:pt>
                <c:pt idx="37">
                  <c:v>1.9853163</c:v>
                </c:pt>
                <c:pt idx="38">
                  <c:v>1.9708395000000001</c:v>
                </c:pt>
                <c:pt idx="39">
                  <c:v>1.9577648000000001</c:v>
                </c:pt>
                <c:pt idx="40">
                  <c:v>1.9403058</c:v>
                </c:pt>
                <c:pt idx="41">
                  <c:v>1.9194864</c:v>
                </c:pt>
                <c:pt idx="42">
                  <c:v>1.8953176</c:v>
                </c:pt>
                <c:pt idx="43">
                  <c:v>1.8693683000000001</c:v>
                </c:pt>
                <c:pt idx="44">
                  <c:v>1.8439642999999999</c:v>
                </c:pt>
                <c:pt idx="45">
                  <c:v>1.8185604</c:v>
                </c:pt>
                <c:pt idx="46">
                  <c:v>1.7931452999999999</c:v>
                </c:pt>
                <c:pt idx="47">
                  <c:v>1.7686424000000001</c:v>
                </c:pt>
                <c:pt idx="48">
                  <c:v>1.7470663</c:v>
                </c:pt>
                <c:pt idx="49">
                  <c:v>1.7260243</c:v>
                </c:pt>
                <c:pt idx="50">
                  <c:v>1.7070742999999999</c:v>
                </c:pt>
                <c:pt idx="51">
                  <c:v>1.6896709000000001</c:v>
                </c:pt>
                <c:pt idx="52">
                  <c:v>1.6733579999999999</c:v>
                </c:pt>
                <c:pt idx="53">
                  <c:v>1.6588255999999999</c:v>
                </c:pt>
                <c:pt idx="54">
                  <c:v>1.6453279999999999</c:v>
                </c:pt>
                <c:pt idx="55">
                  <c:v>1.6330433</c:v>
                </c:pt>
                <c:pt idx="56">
                  <c:v>1.6220159999999999</c:v>
                </c:pt>
                <c:pt idx="57">
                  <c:v>1.6126244000000001</c:v>
                </c:pt>
                <c:pt idx="58">
                  <c:v>1.6044235</c:v>
                </c:pt>
                <c:pt idx="59">
                  <c:v>1.5975245</c:v>
                </c:pt>
                <c:pt idx="60">
                  <c:v>1.5918161</c:v>
                </c:pt>
                <c:pt idx="61">
                  <c:v>1.5878881</c:v>
                </c:pt>
                <c:pt idx="62">
                  <c:v>1.5850283999999999</c:v>
                </c:pt>
                <c:pt idx="63">
                  <c:v>1.5833704</c:v>
                </c:pt>
                <c:pt idx="64">
                  <c:v>1.5829921</c:v>
                </c:pt>
                <c:pt idx="65">
                  <c:v>1.5839156000000001</c:v>
                </c:pt>
                <c:pt idx="66">
                  <c:v>1.5858962999999999</c:v>
                </c:pt>
                <c:pt idx="67">
                  <c:v>1.5887895000000001</c:v>
                </c:pt>
                <c:pt idx="68">
                  <c:v>1.5929177000000001</c:v>
                </c:pt>
                <c:pt idx="69">
                  <c:v>1.5984258</c:v>
                </c:pt>
                <c:pt idx="70">
                  <c:v>1.6048351999999999</c:v>
                </c:pt>
                <c:pt idx="71">
                  <c:v>1.6120680999999999</c:v>
                </c:pt>
                <c:pt idx="72">
                  <c:v>1.6199686</c:v>
                </c:pt>
                <c:pt idx="73">
                  <c:v>1.628125</c:v>
                </c:pt>
                <c:pt idx="74">
                  <c:v>1.6371716000000001</c:v>
                </c:pt>
                <c:pt idx="75">
                  <c:v>1.6469191999999999</c:v>
                </c:pt>
                <c:pt idx="76">
                  <c:v>1.6574679999999999</c:v>
                </c:pt>
                <c:pt idx="77">
                  <c:v>1.6678388</c:v>
                </c:pt>
                <c:pt idx="78">
                  <c:v>1.6786213999999999</c:v>
                </c:pt>
                <c:pt idx="79">
                  <c:v>1.6893037</c:v>
                </c:pt>
                <c:pt idx="80">
                  <c:v>1.6996522999999999</c:v>
                </c:pt>
                <c:pt idx="81">
                  <c:v>1.7097560000000001</c:v>
                </c:pt>
                <c:pt idx="82">
                  <c:v>1.7197484000000001</c:v>
                </c:pt>
                <c:pt idx="83">
                  <c:v>1.7289508</c:v>
                </c:pt>
                <c:pt idx="84">
                  <c:v>1.737608</c:v>
                </c:pt>
                <c:pt idx="85">
                  <c:v>1.7457199000000001</c:v>
                </c:pt>
                <c:pt idx="86">
                  <c:v>1.7534757000000001</c:v>
                </c:pt>
                <c:pt idx="87">
                  <c:v>1.760141</c:v>
                </c:pt>
                <c:pt idx="88">
                  <c:v>1.7661387</c:v>
                </c:pt>
                <c:pt idx="89">
                  <c:v>1.7712462</c:v>
                </c:pt>
                <c:pt idx="90">
                  <c:v>1.7761423000000001</c:v>
                </c:pt>
                <c:pt idx="91">
                  <c:v>1.7805375999999999</c:v>
                </c:pt>
                <c:pt idx="92">
                  <c:v>1.7840096999999999</c:v>
                </c:pt>
                <c:pt idx="93">
                  <c:v>1.7874036</c:v>
                </c:pt>
                <c:pt idx="94">
                  <c:v>1.7902188000000001</c:v>
                </c:pt>
                <c:pt idx="95">
                  <c:v>1.7925443999999999</c:v>
                </c:pt>
                <c:pt idx="96">
                  <c:v>1.7947922000000001</c:v>
                </c:pt>
                <c:pt idx="97">
                  <c:v>1.7966393000000001</c:v>
                </c:pt>
                <c:pt idx="98">
                  <c:v>1.7983195999999999</c:v>
                </c:pt>
                <c:pt idx="99">
                  <c:v>1.7995881</c:v>
                </c:pt>
                <c:pt idx="100">
                  <c:v>1.8010235999999999</c:v>
                </c:pt>
                <c:pt idx="101">
                  <c:v>1.8018692000000001</c:v>
                </c:pt>
                <c:pt idx="102">
                  <c:v>1.8028373</c:v>
                </c:pt>
                <c:pt idx="103">
                  <c:v>1.8035384000000001</c:v>
                </c:pt>
                <c:pt idx="104">
                  <c:v>1.804206</c:v>
                </c:pt>
                <c:pt idx="105">
                  <c:v>1.8046845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17472"/>
        <c:axId val="80619008"/>
      </c:lineChart>
      <c:catAx>
        <c:axId val="8061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800" dirty="0" smtClean="0"/>
                  <a:t>Sample</a:t>
                </a:r>
                <a:r>
                  <a:rPr lang="pl-PL" sz="1800" baseline="0" dirty="0" smtClean="0"/>
                  <a:t> number</a:t>
                </a:r>
                <a:endParaRPr lang="en-GB" sz="1800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80619008"/>
        <c:crosses val="autoZero"/>
        <c:auto val="1"/>
        <c:lblAlgn val="ctr"/>
        <c:lblOffset val="100"/>
        <c:noMultiLvlLbl val="0"/>
      </c:catAx>
      <c:valAx>
        <c:axId val="806190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800" b="1" i="0" baseline="0">
                    <a:effectLst/>
                  </a:rPr>
                  <a:t>Voltage [V]</a:t>
                </a:r>
                <a:endParaRPr lang="en-GB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17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Sheet1!$C$16:$C$291</c:f>
              <c:numCache>
                <c:formatCode>General</c:formatCode>
                <c:ptCount val="276"/>
                <c:pt idx="0">
                  <c:v>294.53800000000001</c:v>
                </c:pt>
                <c:pt idx="1">
                  <c:v>294.55700000000002</c:v>
                </c:pt>
                <c:pt idx="2">
                  <c:v>294.60000000000002</c:v>
                </c:pt>
                <c:pt idx="3">
                  <c:v>294.70999999999998</c:v>
                </c:pt>
                <c:pt idx="4">
                  <c:v>294.72300000000001</c:v>
                </c:pt>
                <c:pt idx="5">
                  <c:v>294.82499999999999</c:v>
                </c:pt>
                <c:pt idx="6">
                  <c:v>294.87900000000002</c:v>
                </c:pt>
                <c:pt idx="7">
                  <c:v>294.88</c:v>
                </c:pt>
                <c:pt idx="8">
                  <c:v>294.91500000000002</c:v>
                </c:pt>
                <c:pt idx="9">
                  <c:v>294.93400000000003</c:v>
                </c:pt>
                <c:pt idx="10">
                  <c:v>294.95</c:v>
                </c:pt>
                <c:pt idx="11">
                  <c:v>294.95</c:v>
                </c:pt>
                <c:pt idx="12">
                  <c:v>294.95499999999998</c:v>
                </c:pt>
                <c:pt idx="13">
                  <c:v>294.96499999999997</c:v>
                </c:pt>
                <c:pt idx="14">
                  <c:v>294.97800000000001</c:v>
                </c:pt>
                <c:pt idx="15">
                  <c:v>294.97300000000001</c:v>
                </c:pt>
                <c:pt idx="16">
                  <c:v>294.983</c:v>
                </c:pt>
                <c:pt idx="17">
                  <c:v>294.98500000000001</c:v>
                </c:pt>
                <c:pt idx="18">
                  <c:v>294.97199999999998</c:v>
                </c:pt>
                <c:pt idx="19">
                  <c:v>294.97800000000001</c:v>
                </c:pt>
                <c:pt idx="20">
                  <c:v>294.96699999999998</c:v>
                </c:pt>
                <c:pt idx="21">
                  <c:v>294.96199999999999</c:v>
                </c:pt>
                <c:pt idx="22">
                  <c:v>294.95699999999999</c:v>
                </c:pt>
                <c:pt idx="23">
                  <c:v>294.93700000000001</c:v>
                </c:pt>
                <c:pt idx="24">
                  <c:v>294.93099999999998</c:v>
                </c:pt>
                <c:pt idx="25">
                  <c:v>294.92700000000002</c:v>
                </c:pt>
                <c:pt idx="26">
                  <c:v>294.92500000000001</c:v>
                </c:pt>
                <c:pt idx="27">
                  <c:v>294.92</c:v>
                </c:pt>
                <c:pt idx="28">
                  <c:v>294.91300000000001</c:v>
                </c:pt>
                <c:pt idx="29">
                  <c:v>294.90600000000001</c:v>
                </c:pt>
                <c:pt idx="30">
                  <c:v>294.89699999999999</c:v>
                </c:pt>
                <c:pt idx="31">
                  <c:v>294.88900000000001</c:v>
                </c:pt>
                <c:pt idx="32">
                  <c:v>294.89</c:v>
                </c:pt>
                <c:pt idx="33">
                  <c:v>294.88299999999998</c:v>
                </c:pt>
                <c:pt idx="34">
                  <c:v>294.85300000000001</c:v>
                </c:pt>
                <c:pt idx="35">
                  <c:v>294.25099999999998</c:v>
                </c:pt>
                <c:pt idx="36">
                  <c:v>292.66800000000001</c:v>
                </c:pt>
                <c:pt idx="37">
                  <c:v>290.35700000000003</c:v>
                </c:pt>
                <c:pt idx="38">
                  <c:v>287.59899999999999</c:v>
                </c:pt>
                <c:pt idx="39">
                  <c:v>284.70600000000002</c:v>
                </c:pt>
                <c:pt idx="40">
                  <c:v>281.66000000000003</c:v>
                </c:pt>
                <c:pt idx="41">
                  <c:v>278.202</c:v>
                </c:pt>
                <c:pt idx="42">
                  <c:v>274.24299999999999</c:v>
                </c:pt>
                <c:pt idx="43">
                  <c:v>269.81099999999998</c:v>
                </c:pt>
                <c:pt idx="44">
                  <c:v>264.904</c:v>
                </c:pt>
                <c:pt idx="45">
                  <c:v>259.5</c:v>
                </c:pt>
                <c:pt idx="46">
                  <c:v>253.53</c:v>
                </c:pt>
                <c:pt idx="47">
                  <c:v>247.01400000000001</c:v>
                </c:pt>
                <c:pt idx="48">
                  <c:v>240.18100000000001</c:v>
                </c:pt>
                <c:pt idx="49">
                  <c:v>232.851</c:v>
                </c:pt>
                <c:pt idx="50">
                  <c:v>225.31200000000001</c:v>
                </c:pt>
                <c:pt idx="51">
                  <c:v>217.62700000000001</c:v>
                </c:pt>
                <c:pt idx="52">
                  <c:v>209.642</c:v>
                </c:pt>
                <c:pt idx="53">
                  <c:v>201.21899999999999</c:v>
                </c:pt>
                <c:pt idx="54">
                  <c:v>192.423</c:v>
                </c:pt>
                <c:pt idx="55">
                  <c:v>183.37</c:v>
                </c:pt>
                <c:pt idx="56">
                  <c:v>174.35300000000001</c:v>
                </c:pt>
                <c:pt idx="57">
                  <c:v>165.535</c:v>
                </c:pt>
                <c:pt idx="58">
                  <c:v>156.55699999999999</c:v>
                </c:pt>
                <c:pt idx="59">
                  <c:v>147.67400000000001</c:v>
                </c:pt>
                <c:pt idx="60">
                  <c:v>138.52500000000001</c:v>
                </c:pt>
                <c:pt idx="61">
                  <c:v>129.95099999999999</c:v>
                </c:pt>
                <c:pt idx="62">
                  <c:v>121.563</c:v>
                </c:pt>
                <c:pt idx="63">
                  <c:v>113.39400000000001</c:v>
                </c:pt>
                <c:pt idx="64">
                  <c:v>105.503</c:v>
                </c:pt>
                <c:pt idx="65">
                  <c:v>98.468999999999994</c:v>
                </c:pt>
                <c:pt idx="66">
                  <c:v>90.662000000000006</c:v>
                </c:pt>
                <c:pt idx="67">
                  <c:v>86.201999999999998</c:v>
                </c:pt>
                <c:pt idx="68">
                  <c:v>84.001000000000005</c:v>
                </c:pt>
                <c:pt idx="69">
                  <c:v>82.929000000000002</c:v>
                </c:pt>
                <c:pt idx="70">
                  <c:v>82.343999999999994</c:v>
                </c:pt>
                <c:pt idx="71">
                  <c:v>81.96</c:v>
                </c:pt>
                <c:pt idx="72">
                  <c:v>81.66</c:v>
                </c:pt>
                <c:pt idx="73">
                  <c:v>81.429000000000002</c:v>
                </c:pt>
                <c:pt idx="74">
                  <c:v>81.251999999999995</c:v>
                </c:pt>
                <c:pt idx="75">
                  <c:v>81.072000000000003</c:v>
                </c:pt>
                <c:pt idx="76">
                  <c:v>80.900000000000006</c:v>
                </c:pt>
                <c:pt idx="77">
                  <c:v>80.730999999999995</c:v>
                </c:pt>
                <c:pt idx="78">
                  <c:v>80.597999999999999</c:v>
                </c:pt>
                <c:pt idx="79">
                  <c:v>80.48</c:v>
                </c:pt>
                <c:pt idx="80">
                  <c:v>80.426000000000002</c:v>
                </c:pt>
                <c:pt idx="81">
                  <c:v>80.341999999999999</c:v>
                </c:pt>
                <c:pt idx="82">
                  <c:v>80.251999999999995</c:v>
                </c:pt>
                <c:pt idx="83">
                  <c:v>80.165000000000006</c:v>
                </c:pt>
                <c:pt idx="84">
                  <c:v>80.088999999999999</c:v>
                </c:pt>
                <c:pt idx="85">
                  <c:v>80.015000000000001</c:v>
                </c:pt>
                <c:pt idx="86">
                  <c:v>79.953999999999994</c:v>
                </c:pt>
                <c:pt idx="87">
                  <c:v>79.900999999999996</c:v>
                </c:pt>
                <c:pt idx="88">
                  <c:v>79.853999999999999</c:v>
                </c:pt>
                <c:pt idx="89">
                  <c:v>79.813000000000002</c:v>
                </c:pt>
                <c:pt idx="90">
                  <c:v>79.777000000000001</c:v>
                </c:pt>
                <c:pt idx="91">
                  <c:v>79.748000000000005</c:v>
                </c:pt>
                <c:pt idx="92">
                  <c:v>79.73</c:v>
                </c:pt>
                <c:pt idx="93">
                  <c:v>79.715000000000003</c:v>
                </c:pt>
                <c:pt idx="94">
                  <c:v>79.698999999999998</c:v>
                </c:pt>
                <c:pt idx="95">
                  <c:v>79.685000000000002</c:v>
                </c:pt>
                <c:pt idx="96">
                  <c:v>79.674999999999997</c:v>
                </c:pt>
                <c:pt idx="97">
                  <c:v>79.665999999999997</c:v>
                </c:pt>
                <c:pt idx="98">
                  <c:v>79.658000000000001</c:v>
                </c:pt>
                <c:pt idx="99">
                  <c:v>79.66</c:v>
                </c:pt>
                <c:pt idx="100">
                  <c:v>79.66</c:v>
                </c:pt>
                <c:pt idx="101">
                  <c:v>79.662999999999997</c:v>
                </c:pt>
                <c:pt idx="102">
                  <c:v>79.667000000000002</c:v>
                </c:pt>
                <c:pt idx="103">
                  <c:v>79.668999999999997</c:v>
                </c:pt>
                <c:pt idx="104">
                  <c:v>79.671999999999997</c:v>
                </c:pt>
                <c:pt idx="105">
                  <c:v>79.676000000000002</c:v>
                </c:pt>
                <c:pt idx="106">
                  <c:v>79.683000000000007</c:v>
                </c:pt>
                <c:pt idx="107">
                  <c:v>79.694000000000003</c:v>
                </c:pt>
                <c:pt idx="108">
                  <c:v>79.704999999999998</c:v>
                </c:pt>
                <c:pt idx="109">
                  <c:v>79.712000000000003</c:v>
                </c:pt>
                <c:pt idx="110">
                  <c:v>79.722999999999999</c:v>
                </c:pt>
                <c:pt idx="111">
                  <c:v>79.733000000000004</c:v>
                </c:pt>
                <c:pt idx="112">
                  <c:v>79.742000000000004</c:v>
                </c:pt>
                <c:pt idx="113">
                  <c:v>79.754999999999995</c:v>
                </c:pt>
                <c:pt idx="114">
                  <c:v>79.763000000000005</c:v>
                </c:pt>
                <c:pt idx="115">
                  <c:v>79.774000000000001</c:v>
                </c:pt>
                <c:pt idx="116">
                  <c:v>79.787999999999997</c:v>
                </c:pt>
                <c:pt idx="117">
                  <c:v>79.906000000000006</c:v>
                </c:pt>
                <c:pt idx="118">
                  <c:v>80.009</c:v>
                </c:pt>
                <c:pt idx="119">
                  <c:v>80.084000000000003</c:v>
                </c:pt>
                <c:pt idx="120">
                  <c:v>80.129000000000005</c:v>
                </c:pt>
                <c:pt idx="121">
                  <c:v>80.165000000000006</c:v>
                </c:pt>
                <c:pt idx="122">
                  <c:v>79.930999999999997</c:v>
                </c:pt>
                <c:pt idx="123">
                  <c:v>79.341999999999999</c:v>
                </c:pt>
                <c:pt idx="124">
                  <c:v>79.106999999999999</c:v>
                </c:pt>
                <c:pt idx="125">
                  <c:v>79.001000000000005</c:v>
                </c:pt>
                <c:pt idx="126">
                  <c:v>78.941999999999993</c:v>
                </c:pt>
                <c:pt idx="127">
                  <c:v>78.906999999999996</c:v>
                </c:pt>
                <c:pt idx="128">
                  <c:v>78.885999999999996</c:v>
                </c:pt>
                <c:pt idx="129">
                  <c:v>78.86</c:v>
                </c:pt>
                <c:pt idx="130">
                  <c:v>78.835999999999999</c:v>
                </c:pt>
                <c:pt idx="131">
                  <c:v>78.81</c:v>
                </c:pt>
                <c:pt idx="132">
                  <c:v>78.790000000000006</c:v>
                </c:pt>
                <c:pt idx="133">
                  <c:v>78.772999999999996</c:v>
                </c:pt>
                <c:pt idx="134">
                  <c:v>78.763000000000005</c:v>
                </c:pt>
                <c:pt idx="135">
                  <c:v>78.753</c:v>
                </c:pt>
                <c:pt idx="136">
                  <c:v>78.739000000000004</c:v>
                </c:pt>
                <c:pt idx="137">
                  <c:v>78.733999999999995</c:v>
                </c:pt>
                <c:pt idx="138">
                  <c:v>78.724999999999994</c:v>
                </c:pt>
                <c:pt idx="139">
                  <c:v>78.722999999999999</c:v>
                </c:pt>
                <c:pt idx="140">
                  <c:v>78.718999999999994</c:v>
                </c:pt>
                <c:pt idx="141">
                  <c:v>78.718999999999994</c:v>
                </c:pt>
                <c:pt idx="142">
                  <c:v>78.716999999999999</c:v>
                </c:pt>
                <c:pt idx="143">
                  <c:v>78.718999999999994</c:v>
                </c:pt>
                <c:pt idx="144">
                  <c:v>78.721000000000004</c:v>
                </c:pt>
                <c:pt idx="145">
                  <c:v>78.722999999999999</c:v>
                </c:pt>
                <c:pt idx="146">
                  <c:v>78.724999999999994</c:v>
                </c:pt>
                <c:pt idx="147">
                  <c:v>78.73</c:v>
                </c:pt>
                <c:pt idx="148">
                  <c:v>78.736999999999995</c:v>
                </c:pt>
                <c:pt idx="149">
                  <c:v>78.742999999999995</c:v>
                </c:pt>
                <c:pt idx="150">
                  <c:v>78.754000000000005</c:v>
                </c:pt>
                <c:pt idx="151">
                  <c:v>78.760999999999996</c:v>
                </c:pt>
                <c:pt idx="152">
                  <c:v>78.77</c:v>
                </c:pt>
                <c:pt idx="153">
                  <c:v>78.778999999999996</c:v>
                </c:pt>
                <c:pt idx="154">
                  <c:v>78.787999999999997</c:v>
                </c:pt>
                <c:pt idx="155">
                  <c:v>78.798000000000002</c:v>
                </c:pt>
                <c:pt idx="156">
                  <c:v>78.81</c:v>
                </c:pt>
                <c:pt idx="157">
                  <c:v>78.819999999999993</c:v>
                </c:pt>
                <c:pt idx="158">
                  <c:v>78.831999999999994</c:v>
                </c:pt>
                <c:pt idx="159">
                  <c:v>78.841999999999999</c:v>
                </c:pt>
                <c:pt idx="160">
                  <c:v>78.825999999999993</c:v>
                </c:pt>
                <c:pt idx="161">
                  <c:v>78.787000000000006</c:v>
                </c:pt>
                <c:pt idx="162">
                  <c:v>78.757000000000005</c:v>
                </c:pt>
                <c:pt idx="163">
                  <c:v>78.736000000000004</c:v>
                </c:pt>
                <c:pt idx="164">
                  <c:v>78.716999999999999</c:v>
                </c:pt>
                <c:pt idx="165">
                  <c:v>78.703000000000003</c:v>
                </c:pt>
                <c:pt idx="166">
                  <c:v>78.688999999999993</c:v>
                </c:pt>
                <c:pt idx="167">
                  <c:v>78.677999999999997</c:v>
                </c:pt>
                <c:pt idx="168">
                  <c:v>78.668000000000006</c:v>
                </c:pt>
                <c:pt idx="169">
                  <c:v>78.664000000000001</c:v>
                </c:pt>
                <c:pt idx="170">
                  <c:v>78.658000000000001</c:v>
                </c:pt>
                <c:pt idx="171">
                  <c:v>78.655000000000001</c:v>
                </c:pt>
                <c:pt idx="172">
                  <c:v>78.653999999999996</c:v>
                </c:pt>
                <c:pt idx="173">
                  <c:v>78.653999999999996</c:v>
                </c:pt>
                <c:pt idx="174">
                  <c:v>78.653000000000006</c:v>
                </c:pt>
                <c:pt idx="175">
                  <c:v>78.653000000000006</c:v>
                </c:pt>
                <c:pt idx="176">
                  <c:v>78.656999999999996</c:v>
                </c:pt>
                <c:pt idx="177">
                  <c:v>78.656999999999996</c:v>
                </c:pt>
                <c:pt idx="178">
                  <c:v>78.662000000000006</c:v>
                </c:pt>
                <c:pt idx="179">
                  <c:v>78.665999999999997</c:v>
                </c:pt>
                <c:pt idx="180">
                  <c:v>78.671000000000006</c:v>
                </c:pt>
                <c:pt idx="181">
                  <c:v>78.676000000000002</c:v>
                </c:pt>
                <c:pt idx="182">
                  <c:v>78.685000000000002</c:v>
                </c:pt>
                <c:pt idx="183">
                  <c:v>78.691000000000003</c:v>
                </c:pt>
                <c:pt idx="184">
                  <c:v>78.700999999999993</c:v>
                </c:pt>
                <c:pt idx="185">
                  <c:v>78.707999999999998</c:v>
                </c:pt>
                <c:pt idx="186">
                  <c:v>78.72</c:v>
                </c:pt>
                <c:pt idx="187">
                  <c:v>78.727999999999994</c:v>
                </c:pt>
                <c:pt idx="188">
                  <c:v>78.736999999999995</c:v>
                </c:pt>
                <c:pt idx="189">
                  <c:v>78.748999999999995</c:v>
                </c:pt>
                <c:pt idx="190">
                  <c:v>78.760999999999996</c:v>
                </c:pt>
                <c:pt idx="191">
                  <c:v>78.772000000000006</c:v>
                </c:pt>
                <c:pt idx="192">
                  <c:v>78.784000000000006</c:v>
                </c:pt>
                <c:pt idx="193">
                  <c:v>78.798000000000002</c:v>
                </c:pt>
                <c:pt idx="194">
                  <c:v>78.811000000000007</c:v>
                </c:pt>
                <c:pt idx="195">
                  <c:v>78.820999999999998</c:v>
                </c:pt>
                <c:pt idx="196">
                  <c:v>78.834999999999994</c:v>
                </c:pt>
                <c:pt idx="197">
                  <c:v>78.847999999999999</c:v>
                </c:pt>
                <c:pt idx="198">
                  <c:v>78.863</c:v>
                </c:pt>
                <c:pt idx="199">
                  <c:v>78.873999999999995</c:v>
                </c:pt>
                <c:pt idx="200">
                  <c:v>78.882999999999996</c:v>
                </c:pt>
                <c:pt idx="201">
                  <c:v>78.894999999999996</c:v>
                </c:pt>
                <c:pt idx="202">
                  <c:v>78.903999999999996</c:v>
                </c:pt>
                <c:pt idx="203">
                  <c:v>78.917000000000002</c:v>
                </c:pt>
                <c:pt idx="204">
                  <c:v>78.933999999999997</c:v>
                </c:pt>
                <c:pt idx="205">
                  <c:v>78.948999999999998</c:v>
                </c:pt>
                <c:pt idx="206">
                  <c:v>78.960999999999999</c:v>
                </c:pt>
                <c:pt idx="207">
                  <c:v>78.977000000000004</c:v>
                </c:pt>
                <c:pt idx="208">
                  <c:v>78.991</c:v>
                </c:pt>
                <c:pt idx="209">
                  <c:v>79.004999999999995</c:v>
                </c:pt>
                <c:pt idx="210">
                  <c:v>79.021000000000001</c:v>
                </c:pt>
                <c:pt idx="211">
                  <c:v>79.034000000000006</c:v>
                </c:pt>
                <c:pt idx="212">
                  <c:v>79.046000000000006</c:v>
                </c:pt>
                <c:pt idx="213">
                  <c:v>79.061000000000007</c:v>
                </c:pt>
                <c:pt idx="214">
                  <c:v>79.076999999999998</c:v>
                </c:pt>
                <c:pt idx="215">
                  <c:v>79.09</c:v>
                </c:pt>
                <c:pt idx="216">
                  <c:v>79.102999999999994</c:v>
                </c:pt>
                <c:pt idx="217">
                  <c:v>79.117999999999995</c:v>
                </c:pt>
                <c:pt idx="218">
                  <c:v>79.132000000000005</c:v>
                </c:pt>
                <c:pt idx="219">
                  <c:v>79.147000000000006</c:v>
                </c:pt>
                <c:pt idx="220">
                  <c:v>79.158000000000001</c:v>
                </c:pt>
                <c:pt idx="221">
                  <c:v>79.174999999999997</c:v>
                </c:pt>
                <c:pt idx="222">
                  <c:v>79.186000000000007</c:v>
                </c:pt>
                <c:pt idx="223">
                  <c:v>79.201999999999998</c:v>
                </c:pt>
                <c:pt idx="224">
                  <c:v>79.212000000000003</c:v>
                </c:pt>
                <c:pt idx="225">
                  <c:v>79.225999999999999</c:v>
                </c:pt>
                <c:pt idx="226">
                  <c:v>79.239999999999995</c:v>
                </c:pt>
                <c:pt idx="227">
                  <c:v>79.254000000000005</c:v>
                </c:pt>
                <c:pt idx="228">
                  <c:v>79.266000000000005</c:v>
                </c:pt>
                <c:pt idx="229">
                  <c:v>79.28</c:v>
                </c:pt>
                <c:pt idx="230">
                  <c:v>79.295000000000002</c:v>
                </c:pt>
                <c:pt idx="231">
                  <c:v>79.308000000000007</c:v>
                </c:pt>
                <c:pt idx="232">
                  <c:v>79.323999999999998</c:v>
                </c:pt>
                <c:pt idx="233">
                  <c:v>79.332999999999998</c:v>
                </c:pt>
                <c:pt idx="234">
                  <c:v>79.346999999999994</c:v>
                </c:pt>
                <c:pt idx="235">
                  <c:v>79.361999999999995</c:v>
                </c:pt>
                <c:pt idx="236">
                  <c:v>79.373000000000005</c:v>
                </c:pt>
                <c:pt idx="237">
                  <c:v>79.385999999999996</c:v>
                </c:pt>
                <c:pt idx="238">
                  <c:v>79.399000000000001</c:v>
                </c:pt>
                <c:pt idx="239">
                  <c:v>79.412000000000006</c:v>
                </c:pt>
                <c:pt idx="240">
                  <c:v>79.424999999999997</c:v>
                </c:pt>
                <c:pt idx="241">
                  <c:v>79.438999999999993</c:v>
                </c:pt>
                <c:pt idx="242">
                  <c:v>79.453000000000003</c:v>
                </c:pt>
                <c:pt idx="243">
                  <c:v>79.462999999999994</c:v>
                </c:pt>
                <c:pt idx="244">
                  <c:v>79.477000000000004</c:v>
                </c:pt>
                <c:pt idx="245">
                  <c:v>79.489000000000004</c:v>
                </c:pt>
                <c:pt idx="246">
                  <c:v>79.501000000000005</c:v>
                </c:pt>
                <c:pt idx="247">
                  <c:v>79.515000000000001</c:v>
                </c:pt>
                <c:pt idx="248">
                  <c:v>79.525999999999996</c:v>
                </c:pt>
                <c:pt idx="249">
                  <c:v>79.539000000000001</c:v>
                </c:pt>
                <c:pt idx="250">
                  <c:v>79.551000000000002</c:v>
                </c:pt>
                <c:pt idx="251">
                  <c:v>79.563999999999993</c:v>
                </c:pt>
                <c:pt idx="252">
                  <c:v>79.578000000000003</c:v>
                </c:pt>
                <c:pt idx="253">
                  <c:v>79.587999999999994</c:v>
                </c:pt>
                <c:pt idx="254">
                  <c:v>79.599999999999994</c:v>
                </c:pt>
                <c:pt idx="255">
                  <c:v>79.611999999999995</c:v>
                </c:pt>
                <c:pt idx="256">
                  <c:v>79.620999999999995</c:v>
                </c:pt>
                <c:pt idx="257">
                  <c:v>79.632000000000005</c:v>
                </c:pt>
                <c:pt idx="258">
                  <c:v>79.641000000000005</c:v>
                </c:pt>
                <c:pt idx="259">
                  <c:v>79.653000000000006</c:v>
                </c:pt>
                <c:pt idx="260">
                  <c:v>79.662999999999997</c:v>
                </c:pt>
                <c:pt idx="261">
                  <c:v>79.671999999999997</c:v>
                </c:pt>
                <c:pt idx="262">
                  <c:v>79.682000000000002</c:v>
                </c:pt>
                <c:pt idx="263">
                  <c:v>79.694999999999993</c:v>
                </c:pt>
                <c:pt idx="264">
                  <c:v>79.703999999999994</c:v>
                </c:pt>
                <c:pt idx="265">
                  <c:v>79.715000000000003</c:v>
                </c:pt>
                <c:pt idx="266">
                  <c:v>79.725999999999999</c:v>
                </c:pt>
                <c:pt idx="267">
                  <c:v>79.736999999999995</c:v>
                </c:pt>
                <c:pt idx="268">
                  <c:v>79.745999999999995</c:v>
                </c:pt>
                <c:pt idx="269">
                  <c:v>79.756</c:v>
                </c:pt>
                <c:pt idx="270">
                  <c:v>79.762</c:v>
                </c:pt>
                <c:pt idx="271">
                  <c:v>79.772999999999996</c:v>
                </c:pt>
                <c:pt idx="272">
                  <c:v>79.78</c:v>
                </c:pt>
                <c:pt idx="273">
                  <c:v>79.790000000000006</c:v>
                </c:pt>
                <c:pt idx="274">
                  <c:v>79.798000000000002</c:v>
                </c:pt>
                <c:pt idx="275">
                  <c:v>79.804000000000002</c:v>
                </c:pt>
              </c:numCache>
            </c:numRef>
          </c:cat>
          <c:val>
            <c:numRef>
              <c:f>Sheet1!$I$16:$I$291</c:f>
              <c:numCache>
                <c:formatCode>General</c:formatCode>
                <c:ptCount val="276"/>
                <c:pt idx="0">
                  <c:v>1.5393722000000001</c:v>
                </c:pt>
                <c:pt idx="1">
                  <c:v>1.5440902000000001</c:v>
                </c:pt>
                <c:pt idx="2">
                  <c:v>1.5441236</c:v>
                </c:pt>
                <c:pt idx="3">
                  <c:v>1.5432557</c:v>
                </c:pt>
                <c:pt idx="4">
                  <c:v>1.5427327</c:v>
                </c:pt>
                <c:pt idx="5">
                  <c:v>1.5423431999999999</c:v>
                </c:pt>
                <c:pt idx="6">
                  <c:v>1.5415087000000001</c:v>
                </c:pt>
                <c:pt idx="7">
                  <c:v>1.5419649</c:v>
                </c:pt>
                <c:pt idx="8">
                  <c:v>1.5413195</c:v>
                </c:pt>
                <c:pt idx="9">
                  <c:v>1.5412304999999999</c:v>
                </c:pt>
                <c:pt idx="10">
                  <c:v>1.5406852</c:v>
                </c:pt>
                <c:pt idx="11">
                  <c:v>1.5403069</c:v>
                </c:pt>
                <c:pt idx="12">
                  <c:v>1.5399174</c:v>
                </c:pt>
                <c:pt idx="13">
                  <c:v>1.5389382</c:v>
                </c:pt>
                <c:pt idx="14">
                  <c:v>1.5390161</c:v>
                </c:pt>
                <c:pt idx="15">
                  <c:v>1.5389605</c:v>
                </c:pt>
                <c:pt idx="16">
                  <c:v>1.5384485999999999</c:v>
                </c:pt>
                <c:pt idx="17">
                  <c:v>1.5387157</c:v>
                </c:pt>
                <c:pt idx="18">
                  <c:v>1.5383929999999999</c:v>
                </c:pt>
                <c:pt idx="19">
                  <c:v>1.5381259</c:v>
                </c:pt>
                <c:pt idx="20">
                  <c:v>1.5382260999999999</c:v>
                </c:pt>
                <c:pt idx="21">
                  <c:v>1.5379700999999999</c:v>
                </c:pt>
                <c:pt idx="22">
                  <c:v>1.5380147</c:v>
                </c:pt>
                <c:pt idx="23">
                  <c:v>1.5376363</c:v>
                </c:pt>
                <c:pt idx="24">
                  <c:v>1.5375696000000001</c:v>
                </c:pt>
                <c:pt idx="25">
                  <c:v>1.5378031999999999</c:v>
                </c:pt>
                <c:pt idx="26">
                  <c:v>1.5374916999999999</c:v>
                </c:pt>
                <c:pt idx="27">
                  <c:v>1.5373359</c:v>
                </c:pt>
                <c:pt idx="28">
                  <c:v>1.5371245</c:v>
                </c:pt>
                <c:pt idx="29">
                  <c:v>1.5371467000000001</c:v>
                </c:pt>
                <c:pt idx="30">
                  <c:v>1.5372357000000001</c:v>
                </c:pt>
                <c:pt idx="31">
                  <c:v>1.5368797000000001</c:v>
                </c:pt>
                <c:pt idx="32">
                  <c:v>1.5370798999999999</c:v>
                </c:pt>
                <c:pt idx="33">
                  <c:v>1.5369352999999999</c:v>
                </c:pt>
                <c:pt idx="34">
                  <c:v>1.5188309</c:v>
                </c:pt>
                <c:pt idx="35">
                  <c:v>1.5089497999999999</c:v>
                </c:pt>
                <c:pt idx="36">
                  <c:v>1.5053779</c:v>
                </c:pt>
                <c:pt idx="37">
                  <c:v>1.4984455000000001</c:v>
                </c:pt>
                <c:pt idx="38">
                  <c:v>1.4765801000000001</c:v>
                </c:pt>
                <c:pt idx="39">
                  <c:v>1.4525669000000001</c:v>
                </c:pt>
                <c:pt idx="40">
                  <c:v>1.4298223999999999</c:v>
                </c:pt>
                <c:pt idx="41">
                  <c:v>1.406121</c:v>
                </c:pt>
                <c:pt idx="42">
                  <c:v>1.3811287999999999</c:v>
                </c:pt>
                <c:pt idx="43">
                  <c:v>1.3558024</c:v>
                </c:pt>
                <c:pt idx="44">
                  <c:v>1.3245788000000001</c:v>
                </c:pt>
                <c:pt idx="45">
                  <c:v>1.2963595999999999</c:v>
                </c:pt>
                <c:pt idx="46">
                  <c:v>1.2646242000000001</c:v>
                </c:pt>
                <c:pt idx="47">
                  <c:v>1.2278366000000001</c:v>
                </c:pt>
                <c:pt idx="48">
                  <c:v>1.1920284999999999</c:v>
                </c:pt>
                <c:pt idx="49">
                  <c:v>1.1561759</c:v>
                </c:pt>
                <c:pt idx="50">
                  <c:v>1.1144813</c:v>
                </c:pt>
                <c:pt idx="51">
                  <c:v>1.0659099999999999</c:v>
                </c:pt>
                <c:pt idx="52">
                  <c:v>1.0208881000000001</c:v>
                </c:pt>
                <c:pt idx="53">
                  <c:v>0.97434774000000002</c:v>
                </c:pt>
                <c:pt idx="54">
                  <c:v>0.92583395000000002</c:v>
                </c:pt>
                <c:pt idx="55">
                  <c:v>0.87958762000000001</c:v>
                </c:pt>
                <c:pt idx="56">
                  <c:v>0.83985958000000005</c:v>
                </c:pt>
                <c:pt idx="57">
                  <c:v>0.80130427999999998</c:v>
                </c:pt>
                <c:pt idx="58">
                  <c:v>0.76774326999999998</c:v>
                </c:pt>
                <c:pt idx="59">
                  <c:v>0.73908178999999996</c:v>
                </c:pt>
                <c:pt idx="60">
                  <c:v>0.71596199000000005</c:v>
                </c:pt>
                <c:pt idx="61">
                  <c:v>0.70128674999999996</c:v>
                </c:pt>
                <c:pt idx="62">
                  <c:v>0.69487557</c:v>
                </c:pt>
                <c:pt idx="63">
                  <c:v>0.70074831000000004</c:v>
                </c:pt>
                <c:pt idx="64">
                  <c:v>0.72018483</c:v>
                </c:pt>
                <c:pt idx="65">
                  <c:v>0.75245267999999998</c:v>
                </c:pt>
                <c:pt idx="66">
                  <c:v>0.79222979999999998</c:v>
                </c:pt>
                <c:pt idx="67">
                  <c:v>0.82814527000000004</c:v>
                </c:pt>
                <c:pt idx="68">
                  <c:v>0.85095184000000001</c:v>
                </c:pt>
                <c:pt idx="69">
                  <c:v>0.86927575000000001</c:v>
                </c:pt>
                <c:pt idx="70">
                  <c:v>0.88075369999999997</c:v>
                </c:pt>
                <c:pt idx="71">
                  <c:v>0.89200652000000002</c:v>
                </c:pt>
                <c:pt idx="72">
                  <c:v>0.89628956000000004</c:v>
                </c:pt>
                <c:pt idx="73">
                  <c:v>0.90232732000000004</c:v>
                </c:pt>
                <c:pt idx="74">
                  <c:v>0.90691803999999998</c:v>
                </c:pt>
                <c:pt idx="75">
                  <c:v>0.91175848000000004</c:v>
                </c:pt>
                <c:pt idx="76">
                  <c:v>0.91557668000000003</c:v>
                </c:pt>
                <c:pt idx="77">
                  <c:v>0.91991657999999998</c:v>
                </c:pt>
                <c:pt idx="78">
                  <c:v>0.92702567000000002</c:v>
                </c:pt>
                <c:pt idx="79">
                  <c:v>0.92753847</c:v>
                </c:pt>
                <c:pt idx="80">
                  <c:v>0.92900777000000001</c:v>
                </c:pt>
                <c:pt idx="81">
                  <c:v>0.93331536999999998</c:v>
                </c:pt>
                <c:pt idx="82">
                  <c:v>0.93339675</c:v>
                </c:pt>
                <c:pt idx="83">
                  <c:v>0.93533538000000005</c:v>
                </c:pt>
                <c:pt idx="84">
                  <c:v>0.93662964999999998</c:v>
                </c:pt>
                <c:pt idx="85">
                  <c:v>0.93697635999999995</c:v>
                </c:pt>
                <c:pt idx="86">
                  <c:v>0.93580359000000002</c:v>
                </c:pt>
                <c:pt idx="87">
                  <c:v>0.93866638000000002</c:v>
                </c:pt>
                <c:pt idx="88">
                  <c:v>0.93815358000000004</c:v>
                </c:pt>
                <c:pt idx="89">
                  <c:v>0.93814799999999998</c:v>
                </c:pt>
                <c:pt idx="90">
                  <c:v>0.93809783999999996</c:v>
                </c:pt>
                <c:pt idx="91">
                  <c:v>0.93826728999999998</c:v>
                </c:pt>
                <c:pt idx="92">
                  <c:v>0.93763185000000004</c:v>
                </c:pt>
                <c:pt idx="93">
                  <c:v>0.93719151000000001</c:v>
                </c:pt>
                <c:pt idx="94">
                  <c:v>0.93799082</c:v>
                </c:pt>
                <c:pt idx="95">
                  <c:v>0.93705662000000001</c:v>
                </c:pt>
                <c:pt idx="96">
                  <c:v>0.93559400999999998</c:v>
                </c:pt>
                <c:pt idx="97">
                  <c:v>0.93473561999999999</c:v>
                </c:pt>
                <c:pt idx="98">
                  <c:v>0.93389060000000002</c:v>
                </c:pt>
                <c:pt idx="99">
                  <c:v>0.93610123999999995</c:v>
                </c:pt>
                <c:pt idx="100">
                  <c:v>0.93324068000000004</c:v>
                </c:pt>
                <c:pt idx="101">
                  <c:v>0.93034218000000002</c:v>
                </c:pt>
                <c:pt idx="102">
                  <c:v>0.92983161000000003</c:v>
                </c:pt>
                <c:pt idx="103">
                  <c:v>0.92872237999999996</c:v>
                </c:pt>
                <c:pt idx="104">
                  <c:v>0.92740246999999998</c:v>
                </c:pt>
                <c:pt idx="105">
                  <c:v>0.92508480999999998</c:v>
                </c:pt>
                <c:pt idx="106">
                  <c:v>0.92393546000000004</c:v>
                </c:pt>
                <c:pt idx="107">
                  <c:v>0.92294885999999998</c:v>
                </c:pt>
                <c:pt idx="108">
                  <c:v>0.92295667000000003</c:v>
                </c:pt>
                <c:pt idx="109">
                  <c:v>0.92069694000000002</c:v>
                </c:pt>
                <c:pt idx="110">
                  <c:v>0.92023540999999998</c:v>
                </c:pt>
                <c:pt idx="111">
                  <c:v>0.91957657000000004</c:v>
                </c:pt>
                <c:pt idx="112">
                  <c:v>0.91863011000000006</c:v>
                </c:pt>
                <c:pt idx="113">
                  <c:v>0.91729234999999998</c:v>
                </c:pt>
                <c:pt idx="114">
                  <c:v>0.91637822000000002</c:v>
                </c:pt>
                <c:pt idx="115">
                  <c:v>0.91771486000000002</c:v>
                </c:pt>
                <c:pt idx="116">
                  <c:v>0.91638491</c:v>
                </c:pt>
                <c:pt idx="117">
                  <c:v>0.91602260000000002</c:v>
                </c:pt>
                <c:pt idx="118">
                  <c:v>0.91578627000000001</c:v>
                </c:pt>
                <c:pt idx="119">
                  <c:v>0.91701476999999998</c:v>
                </c:pt>
                <c:pt idx="120">
                  <c:v>0.91837705000000003</c:v>
                </c:pt>
                <c:pt idx="121">
                  <c:v>0.91830124000000002</c:v>
                </c:pt>
                <c:pt idx="122">
                  <c:v>0.92040485999999999</c:v>
                </c:pt>
                <c:pt idx="123">
                  <c:v>0.92759979000000004</c:v>
                </c:pt>
                <c:pt idx="124">
                  <c:v>0.93075688999999995</c:v>
                </c:pt>
                <c:pt idx="125">
                  <c:v>0.93601206000000003</c:v>
                </c:pt>
                <c:pt idx="126">
                  <c:v>0.94132294000000005</c:v>
                </c:pt>
                <c:pt idx="127">
                  <c:v>0.94289926000000002</c:v>
                </c:pt>
                <c:pt idx="128">
                  <c:v>0.94433405000000004</c:v>
                </c:pt>
                <c:pt idx="129">
                  <c:v>0.94393830000000001</c:v>
                </c:pt>
                <c:pt idx="130">
                  <c:v>0.94615004999999996</c:v>
                </c:pt>
                <c:pt idx="131">
                  <c:v>0.94759371000000003</c:v>
                </c:pt>
                <c:pt idx="132">
                  <c:v>0.94717788999999997</c:v>
                </c:pt>
                <c:pt idx="133">
                  <c:v>0.94680777999999999</c:v>
                </c:pt>
                <c:pt idx="134">
                  <c:v>0.94678883000000003</c:v>
                </c:pt>
                <c:pt idx="135">
                  <c:v>0.9488434</c:v>
                </c:pt>
                <c:pt idx="136">
                  <c:v>0.94815333999999996</c:v>
                </c:pt>
                <c:pt idx="137">
                  <c:v>0.94761488999999999</c:v>
                </c:pt>
                <c:pt idx="138">
                  <c:v>0.94864495999999998</c:v>
                </c:pt>
                <c:pt idx="139">
                  <c:v>0.94791811999999998</c:v>
                </c:pt>
                <c:pt idx="140">
                  <c:v>0.94886791999999998</c:v>
                </c:pt>
                <c:pt idx="141">
                  <c:v>0.94885677000000002</c:v>
                </c:pt>
                <c:pt idx="142">
                  <c:v>0.94874864000000003</c:v>
                </c:pt>
                <c:pt idx="143">
                  <c:v>0.94960814999999998</c:v>
                </c:pt>
                <c:pt idx="144">
                  <c:v>0.95086006000000001</c:v>
                </c:pt>
                <c:pt idx="145">
                  <c:v>0.94880549000000003</c:v>
                </c:pt>
                <c:pt idx="146">
                  <c:v>0.94883002000000005</c:v>
                </c:pt>
                <c:pt idx="147">
                  <c:v>0.95065158999999999</c:v>
                </c:pt>
                <c:pt idx="148">
                  <c:v>0.94897271000000005</c:v>
                </c:pt>
                <c:pt idx="149">
                  <c:v>0.94887237999999996</c:v>
                </c:pt>
                <c:pt idx="150">
                  <c:v>0.94961594999999999</c:v>
                </c:pt>
                <c:pt idx="151">
                  <c:v>0.94978317000000001</c:v>
                </c:pt>
                <c:pt idx="152">
                  <c:v>0.94876536</c:v>
                </c:pt>
                <c:pt idx="153">
                  <c:v>0.94836069000000001</c:v>
                </c:pt>
                <c:pt idx="154">
                  <c:v>0.94868843999999997</c:v>
                </c:pt>
                <c:pt idx="155">
                  <c:v>0.94873302999999998</c:v>
                </c:pt>
                <c:pt idx="156">
                  <c:v>0.94750899</c:v>
                </c:pt>
                <c:pt idx="157">
                  <c:v>0.94740977000000004</c:v>
                </c:pt>
                <c:pt idx="158">
                  <c:v>0.94586577999999999</c:v>
                </c:pt>
                <c:pt idx="159">
                  <c:v>0.94348675999999998</c:v>
                </c:pt>
                <c:pt idx="160">
                  <c:v>0.94520917000000004</c:v>
                </c:pt>
                <c:pt idx="161">
                  <c:v>0.94896267999999995</c:v>
                </c:pt>
                <c:pt idx="162">
                  <c:v>0.95063153</c:v>
                </c:pt>
                <c:pt idx="163">
                  <c:v>0.95114878999999997</c:v>
                </c:pt>
                <c:pt idx="164">
                  <c:v>0.95209078999999996</c:v>
                </c:pt>
                <c:pt idx="165">
                  <c:v>0.95190350999999995</c:v>
                </c:pt>
                <c:pt idx="166">
                  <c:v>0.95263257999999995</c:v>
                </c:pt>
                <c:pt idx="167">
                  <c:v>0.95442521000000002</c:v>
                </c:pt>
                <c:pt idx="168">
                  <c:v>0.95237729999999998</c:v>
                </c:pt>
                <c:pt idx="169">
                  <c:v>0.95296479000000001</c:v>
                </c:pt>
                <c:pt idx="170">
                  <c:v>0.95286892000000001</c:v>
                </c:pt>
                <c:pt idx="171">
                  <c:v>0.95215211</c:v>
                </c:pt>
                <c:pt idx="172">
                  <c:v>0.95212089</c:v>
                </c:pt>
                <c:pt idx="173">
                  <c:v>0.95189235999999999</c:v>
                </c:pt>
                <c:pt idx="174">
                  <c:v>0.95201610000000003</c:v>
                </c:pt>
                <c:pt idx="175">
                  <c:v>0.95233047000000004</c:v>
                </c:pt>
                <c:pt idx="176">
                  <c:v>0.95204063000000005</c:v>
                </c:pt>
                <c:pt idx="177">
                  <c:v>0.95201722</c:v>
                </c:pt>
                <c:pt idx="178">
                  <c:v>0.95196259000000005</c:v>
                </c:pt>
                <c:pt idx="179">
                  <c:v>0.95274740999999996</c:v>
                </c:pt>
                <c:pt idx="180">
                  <c:v>0.95290571000000002</c:v>
                </c:pt>
                <c:pt idx="181">
                  <c:v>0.95260359999999999</c:v>
                </c:pt>
                <c:pt idx="182">
                  <c:v>0.95299712000000003</c:v>
                </c:pt>
                <c:pt idx="183">
                  <c:v>0.95173406000000005</c:v>
                </c:pt>
                <c:pt idx="184">
                  <c:v>0.95100386999999997</c:v>
                </c:pt>
                <c:pt idx="185">
                  <c:v>0.95259022000000004</c:v>
                </c:pt>
                <c:pt idx="186">
                  <c:v>0.95158914000000006</c:v>
                </c:pt>
                <c:pt idx="187">
                  <c:v>0.95161366000000003</c:v>
                </c:pt>
                <c:pt idx="188">
                  <c:v>0.95069060999999999</c:v>
                </c:pt>
                <c:pt idx="189">
                  <c:v>0.94954349000000005</c:v>
                </c:pt>
                <c:pt idx="190">
                  <c:v>0.94948663</c:v>
                </c:pt>
                <c:pt idx="191">
                  <c:v>0.94973969000000003</c:v>
                </c:pt>
                <c:pt idx="192">
                  <c:v>0.94968395000000005</c:v>
                </c:pt>
                <c:pt idx="193">
                  <c:v>0.94886904000000005</c:v>
                </c:pt>
                <c:pt idx="194">
                  <c:v>0.94749114999999995</c:v>
                </c:pt>
                <c:pt idx="195">
                  <c:v>0.94861485999999995</c:v>
                </c:pt>
                <c:pt idx="196">
                  <c:v>0.95014213000000003</c:v>
                </c:pt>
                <c:pt idx="197">
                  <c:v>0.94701736000000003</c:v>
                </c:pt>
                <c:pt idx="198">
                  <c:v>0.94759371000000003</c:v>
                </c:pt>
                <c:pt idx="199">
                  <c:v>0.94814999</c:v>
                </c:pt>
                <c:pt idx="200">
                  <c:v>0.94871854</c:v>
                </c:pt>
                <c:pt idx="201">
                  <c:v>0.94964939000000004</c:v>
                </c:pt>
                <c:pt idx="202">
                  <c:v>0.94814664999999998</c:v>
                </c:pt>
                <c:pt idx="203">
                  <c:v>0.94789805000000005</c:v>
                </c:pt>
                <c:pt idx="204">
                  <c:v>0.94786461</c:v>
                </c:pt>
                <c:pt idx="205">
                  <c:v>0.94620022000000004</c:v>
                </c:pt>
                <c:pt idx="206">
                  <c:v>0.94618683999999997</c:v>
                </c:pt>
                <c:pt idx="207">
                  <c:v>0.94774309000000001</c:v>
                </c:pt>
                <c:pt idx="208">
                  <c:v>0.94540983000000001</c:v>
                </c:pt>
                <c:pt idx="209">
                  <c:v>0.94618015</c:v>
                </c:pt>
                <c:pt idx="210">
                  <c:v>0.94635963000000001</c:v>
                </c:pt>
                <c:pt idx="211">
                  <c:v>0.94639865000000001</c:v>
                </c:pt>
                <c:pt idx="212">
                  <c:v>0.94481340999999996</c:v>
                </c:pt>
                <c:pt idx="213">
                  <c:v>0.94988795999999998</c:v>
                </c:pt>
                <c:pt idx="214">
                  <c:v>0.94223372999999999</c:v>
                </c:pt>
                <c:pt idx="215">
                  <c:v>0.94361941999999999</c:v>
                </c:pt>
                <c:pt idx="216">
                  <c:v>0.94595719</c:v>
                </c:pt>
                <c:pt idx="217">
                  <c:v>0.94530168999999997</c:v>
                </c:pt>
                <c:pt idx="218">
                  <c:v>0.94614113</c:v>
                </c:pt>
                <c:pt idx="219">
                  <c:v>0.94720910999999997</c:v>
                </c:pt>
                <c:pt idx="220">
                  <c:v>0.94489701999999998</c:v>
                </c:pt>
                <c:pt idx="221">
                  <c:v>0.94511774999999998</c:v>
                </c:pt>
                <c:pt idx="222">
                  <c:v>0.94552800000000004</c:v>
                </c:pt>
                <c:pt idx="223">
                  <c:v>0.94516792000000005</c:v>
                </c:pt>
                <c:pt idx="224">
                  <c:v>0.94412001000000001</c:v>
                </c:pt>
                <c:pt idx="225">
                  <c:v>0.94401299000000005</c:v>
                </c:pt>
                <c:pt idx="226">
                  <c:v>0.94494049999999996</c:v>
                </c:pt>
                <c:pt idx="227">
                  <c:v>0.94429726000000003</c:v>
                </c:pt>
                <c:pt idx="228">
                  <c:v>0.94530281000000005</c:v>
                </c:pt>
                <c:pt idx="229">
                  <c:v>0.94402525000000004</c:v>
                </c:pt>
                <c:pt idx="230">
                  <c:v>0.94401632999999996</c:v>
                </c:pt>
                <c:pt idx="231">
                  <c:v>0.94436081000000005</c:v>
                </c:pt>
                <c:pt idx="232">
                  <c:v>0.94603077000000002</c:v>
                </c:pt>
                <c:pt idx="233">
                  <c:v>0.94233739999999999</c:v>
                </c:pt>
                <c:pt idx="234">
                  <c:v>0.94498285999999998</c:v>
                </c:pt>
                <c:pt idx="235">
                  <c:v>0.94696943</c:v>
                </c:pt>
                <c:pt idx="236">
                  <c:v>0.94631615999999996</c:v>
                </c:pt>
                <c:pt idx="237">
                  <c:v>0.94638080999999996</c:v>
                </c:pt>
                <c:pt idx="238">
                  <c:v>0.94668850000000004</c:v>
                </c:pt>
                <c:pt idx="239">
                  <c:v>0.94725369999999998</c:v>
                </c:pt>
                <c:pt idx="240">
                  <c:v>0.94748222999999998</c:v>
                </c:pt>
                <c:pt idx="241">
                  <c:v>0.94892701000000002</c:v>
                </c:pt>
                <c:pt idx="242">
                  <c:v>0.94797385999999995</c:v>
                </c:pt>
                <c:pt idx="243">
                  <c:v>0.94824920999999995</c:v>
                </c:pt>
                <c:pt idx="244">
                  <c:v>0.95196371000000002</c:v>
                </c:pt>
                <c:pt idx="245">
                  <c:v>0.94889690999999998</c:v>
                </c:pt>
                <c:pt idx="246">
                  <c:v>0.94825700999999996</c:v>
                </c:pt>
                <c:pt idx="247">
                  <c:v>0.94759260000000001</c:v>
                </c:pt>
                <c:pt idx="248">
                  <c:v>0.94871854</c:v>
                </c:pt>
                <c:pt idx="249">
                  <c:v>0.95008638999999995</c:v>
                </c:pt>
                <c:pt idx="250">
                  <c:v>0.94888463999999995</c:v>
                </c:pt>
                <c:pt idx="251">
                  <c:v>0.94887907000000005</c:v>
                </c:pt>
                <c:pt idx="252">
                  <c:v>0.94896491000000005</c:v>
                </c:pt>
                <c:pt idx="253">
                  <c:v>0.94872856999999999</c:v>
                </c:pt>
                <c:pt idx="254">
                  <c:v>0.94914438999999995</c:v>
                </c:pt>
                <c:pt idx="255">
                  <c:v>0.95014436000000002</c:v>
                </c:pt>
                <c:pt idx="256">
                  <c:v>0.94919456000000002</c:v>
                </c:pt>
                <c:pt idx="257">
                  <c:v>0.94797050999999999</c:v>
                </c:pt>
                <c:pt idx="258">
                  <c:v>0.94739974000000005</c:v>
                </c:pt>
                <c:pt idx="259">
                  <c:v>0.95012874999999997</c:v>
                </c:pt>
                <c:pt idx="260">
                  <c:v>0.94931494999999999</c:v>
                </c:pt>
                <c:pt idx="261">
                  <c:v>0.94877650999999996</c:v>
                </c:pt>
                <c:pt idx="262">
                  <c:v>0.94978094000000002</c:v>
                </c:pt>
                <c:pt idx="263">
                  <c:v>0.95021235999999998</c:v>
                </c:pt>
                <c:pt idx="264">
                  <c:v>0.94969287000000002</c:v>
                </c:pt>
                <c:pt idx="265">
                  <c:v>0.94968061000000004</c:v>
                </c:pt>
                <c:pt idx="266">
                  <c:v>0.94854574999999997</c:v>
                </c:pt>
                <c:pt idx="267">
                  <c:v>0.94895598999999997</c:v>
                </c:pt>
                <c:pt idx="268">
                  <c:v>0.94917003</c:v>
                </c:pt>
                <c:pt idx="269">
                  <c:v>0.95069506999999998</c:v>
                </c:pt>
                <c:pt idx="270">
                  <c:v>0.95190907999999996</c:v>
                </c:pt>
                <c:pt idx="271">
                  <c:v>0.95416097</c:v>
                </c:pt>
                <c:pt idx="272">
                  <c:v>0.95124688999999996</c:v>
                </c:pt>
                <c:pt idx="273">
                  <c:v>0.95176749999999999</c:v>
                </c:pt>
                <c:pt idx="274">
                  <c:v>0.95208632999999998</c:v>
                </c:pt>
                <c:pt idx="275">
                  <c:v>0.95249099999999998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78817536"/>
        <c:axId val="78823808"/>
      </c:lineChart>
      <c:catAx>
        <c:axId val="7881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Temperature [K]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8823808"/>
        <c:crosses val="autoZero"/>
        <c:auto val="1"/>
        <c:lblAlgn val="ctr"/>
        <c:lblOffset val="100"/>
        <c:noMultiLvlLbl val="0"/>
      </c:catAx>
      <c:valAx>
        <c:axId val="78823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Voltage [V]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81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OPTO 2</c:v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'background data'!$B$11:$B$300</c:f>
              <c:strCache>
                <c:ptCount val="290"/>
                <c:pt idx="0">
                  <c:v>06/08/2014 13:43:11:552</c:v>
                </c:pt>
                <c:pt idx="1">
                  <c:v>06/08/2014 13:48:11:276</c:v>
                </c:pt>
                <c:pt idx="2">
                  <c:v>06/08/2014 13:53:11:276</c:v>
                </c:pt>
                <c:pt idx="3">
                  <c:v>06/08/2014 13:58:11:276</c:v>
                </c:pt>
                <c:pt idx="4">
                  <c:v>06/08/2014 14:03:11:276</c:v>
                </c:pt>
                <c:pt idx="5">
                  <c:v>06/08/2014 14:08:11:276</c:v>
                </c:pt>
                <c:pt idx="6">
                  <c:v>06/08/2014 14:13:11:276</c:v>
                </c:pt>
                <c:pt idx="7">
                  <c:v>06/08/2014 14:18:11:276</c:v>
                </c:pt>
                <c:pt idx="8">
                  <c:v>06/08/2014 14:23:11:276</c:v>
                </c:pt>
                <c:pt idx="9">
                  <c:v>06/08/2014 14:28:11:276</c:v>
                </c:pt>
                <c:pt idx="10">
                  <c:v>06/08/2014 14:33:11:276</c:v>
                </c:pt>
                <c:pt idx="11">
                  <c:v>06/08/2014 14:38:11:276</c:v>
                </c:pt>
                <c:pt idx="12">
                  <c:v>06/08/2014 14:43:11:276</c:v>
                </c:pt>
                <c:pt idx="13">
                  <c:v>06/08/2014 14:48:11:276</c:v>
                </c:pt>
                <c:pt idx="14">
                  <c:v>06/08/2014 14:53:11:276</c:v>
                </c:pt>
                <c:pt idx="15">
                  <c:v>06/08/2014 14:58:11:276</c:v>
                </c:pt>
                <c:pt idx="16">
                  <c:v>06/08/2014 15:03:11:276</c:v>
                </c:pt>
                <c:pt idx="17">
                  <c:v>06/08/2014 15:08:11:276</c:v>
                </c:pt>
                <c:pt idx="18">
                  <c:v>06/08/2014 15:13:11:276</c:v>
                </c:pt>
                <c:pt idx="19">
                  <c:v>06/08/2014 15:18:11:276</c:v>
                </c:pt>
                <c:pt idx="20">
                  <c:v>06/08/2014 15:23:11:276</c:v>
                </c:pt>
                <c:pt idx="21">
                  <c:v>06/08/2014 15:28:11:276</c:v>
                </c:pt>
                <c:pt idx="22">
                  <c:v>06/08/2014 15:33:17:676</c:v>
                </c:pt>
                <c:pt idx="23">
                  <c:v>06/08/2014 15:38:17:676</c:v>
                </c:pt>
                <c:pt idx="24">
                  <c:v>06/08/2014 15:43:17:676</c:v>
                </c:pt>
                <c:pt idx="25">
                  <c:v>06/08/2014 15:48:17:676</c:v>
                </c:pt>
                <c:pt idx="26">
                  <c:v>06/08/2014 15:53:17:676</c:v>
                </c:pt>
                <c:pt idx="27">
                  <c:v>06/08/2014 15:58:17:676</c:v>
                </c:pt>
                <c:pt idx="28">
                  <c:v>06/08/2014 16:03:17:676</c:v>
                </c:pt>
                <c:pt idx="29">
                  <c:v>06/08/2014 16:08:17:676</c:v>
                </c:pt>
                <c:pt idx="30">
                  <c:v>06/08/2014 16:13:17:676</c:v>
                </c:pt>
                <c:pt idx="31">
                  <c:v>06/08/2014 16:18:17:676</c:v>
                </c:pt>
                <c:pt idx="32">
                  <c:v>06/08/2014 16:23:17:676</c:v>
                </c:pt>
                <c:pt idx="33">
                  <c:v>06/08/2014 16:28:17:676</c:v>
                </c:pt>
                <c:pt idx="34">
                  <c:v>06/08/2014 16:33:17:676</c:v>
                </c:pt>
                <c:pt idx="35">
                  <c:v>06/08/2014 16:38:17:676</c:v>
                </c:pt>
                <c:pt idx="36">
                  <c:v>06/08/2014 16:43:17:676</c:v>
                </c:pt>
                <c:pt idx="37">
                  <c:v>06/08/2014 16:48:17:676</c:v>
                </c:pt>
                <c:pt idx="38">
                  <c:v>06/08/2014 16:53:17:676</c:v>
                </c:pt>
                <c:pt idx="39">
                  <c:v>06/08/2014 16:58:17:676</c:v>
                </c:pt>
                <c:pt idx="40">
                  <c:v>06/08/2014 17:03:17:676</c:v>
                </c:pt>
                <c:pt idx="41">
                  <c:v>06/08/2014 17:08:17:676</c:v>
                </c:pt>
                <c:pt idx="42">
                  <c:v>06/08/2014 17:13:17:676</c:v>
                </c:pt>
                <c:pt idx="43">
                  <c:v>06/08/2014 17:18:17:676</c:v>
                </c:pt>
                <c:pt idx="44">
                  <c:v>06/08/2014 17:23:14:076</c:v>
                </c:pt>
                <c:pt idx="45">
                  <c:v>06/08/2014 17:28:14:076</c:v>
                </c:pt>
                <c:pt idx="46">
                  <c:v>06/08/2014 17:33:14:076</c:v>
                </c:pt>
                <c:pt idx="47">
                  <c:v>06/08/2014 17:38:14:076</c:v>
                </c:pt>
                <c:pt idx="48">
                  <c:v>06/08/2014 17:43:14:076</c:v>
                </c:pt>
                <c:pt idx="49">
                  <c:v>06/08/2014 17:48:14:076</c:v>
                </c:pt>
                <c:pt idx="50">
                  <c:v>06/08/2014 17:53:14:076</c:v>
                </c:pt>
                <c:pt idx="51">
                  <c:v>06/08/2014 17:58:14:076</c:v>
                </c:pt>
                <c:pt idx="52">
                  <c:v>06/08/2014 18:03:14:076</c:v>
                </c:pt>
                <c:pt idx="53">
                  <c:v>06/08/2014 18:08:14:076</c:v>
                </c:pt>
                <c:pt idx="54">
                  <c:v>06/08/2014 18:13:14:076</c:v>
                </c:pt>
                <c:pt idx="55">
                  <c:v>06/08/2014 18:18:14:076</c:v>
                </c:pt>
                <c:pt idx="56">
                  <c:v>06/08/2014 18:23:14:076</c:v>
                </c:pt>
                <c:pt idx="57">
                  <c:v>06/08/2014 18:28:14:076</c:v>
                </c:pt>
                <c:pt idx="58">
                  <c:v>06/08/2014 18:33:14:076</c:v>
                </c:pt>
                <c:pt idx="59">
                  <c:v>06/08/2014 18:38:14:076</c:v>
                </c:pt>
                <c:pt idx="60">
                  <c:v>06/08/2014 18:43:14:076</c:v>
                </c:pt>
                <c:pt idx="61">
                  <c:v>06/08/2014 18:48:14:076</c:v>
                </c:pt>
                <c:pt idx="62">
                  <c:v>06/08/2014 18:53:14:076</c:v>
                </c:pt>
                <c:pt idx="63">
                  <c:v>06/08/2014 18:58:14:076</c:v>
                </c:pt>
                <c:pt idx="64">
                  <c:v>06/08/2014 19:03:14:076</c:v>
                </c:pt>
                <c:pt idx="65">
                  <c:v>06/08/2014 19:08:14:076</c:v>
                </c:pt>
                <c:pt idx="66">
                  <c:v>06/08/2014 19:13:20:476</c:v>
                </c:pt>
                <c:pt idx="67">
                  <c:v>06/08/2014 19:18:20:476</c:v>
                </c:pt>
                <c:pt idx="68">
                  <c:v>06/08/2014 19:23:20:476</c:v>
                </c:pt>
                <c:pt idx="69">
                  <c:v>06/08/2014 19:28:20:476</c:v>
                </c:pt>
                <c:pt idx="70">
                  <c:v>06/08/2014 19:33:20:476</c:v>
                </c:pt>
                <c:pt idx="71">
                  <c:v>06/08/2014 19:38:20:476</c:v>
                </c:pt>
                <c:pt idx="72">
                  <c:v>06/08/2014 19:43:20:476</c:v>
                </c:pt>
                <c:pt idx="73">
                  <c:v>06/08/2014 19:48:20:476</c:v>
                </c:pt>
                <c:pt idx="74">
                  <c:v>06/08/2014 19:53:20:476</c:v>
                </c:pt>
                <c:pt idx="75">
                  <c:v>06/08/2014 19:58:20:476</c:v>
                </c:pt>
                <c:pt idx="76">
                  <c:v>06/08/2014 20:03:20:476</c:v>
                </c:pt>
                <c:pt idx="77">
                  <c:v>06/08/2014 20:08:20:476</c:v>
                </c:pt>
                <c:pt idx="78">
                  <c:v>06/08/2014 20:13:20:476</c:v>
                </c:pt>
                <c:pt idx="79">
                  <c:v>06/08/2014 20:18:20:476</c:v>
                </c:pt>
                <c:pt idx="80">
                  <c:v>06/08/2014 20:23:20:476</c:v>
                </c:pt>
                <c:pt idx="81">
                  <c:v>06/08/2014 20:28:20:476</c:v>
                </c:pt>
                <c:pt idx="82">
                  <c:v>06/08/2014 20:33:20:476</c:v>
                </c:pt>
                <c:pt idx="83">
                  <c:v>06/08/2014 20:38:20:476</c:v>
                </c:pt>
                <c:pt idx="84">
                  <c:v>06/08/2014 20:43:20:476</c:v>
                </c:pt>
                <c:pt idx="85">
                  <c:v>06/08/2014 20:48:20:476</c:v>
                </c:pt>
                <c:pt idx="86">
                  <c:v>06/08/2014 20:53:20:476</c:v>
                </c:pt>
                <c:pt idx="87">
                  <c:v>06/08/2014 20:58:20:476</c:v>
                </c:pt>
                <c:pt idx="88">
                  <c:v>06/08/2014 21:03:16:876</c:v>
                </c:pt>
                <c:pt idx="89">
                  <c:v>06/08/2014 21:08:16:876</c:v>
                </c:pt>
                <c:pt idx="90">
                  <c:v>06/08/2014 21:13:16:876</c:v>
                </c:pt>
                <c:pt idx="91">
                  <c:v>06/08/2014 21:18:16:876</c:v>
                </c:pt>
                <c:pt idx="92">
                  <c:v>06/08/2014 21:23:16:876</c:v>
                </c:pt>
                <c:pt idx="93">
                  <c:v>06/08/2014 21:28:16:876</c:v>
                </c:pt>
                <c:pt idx="94">
                  <c:v>06/08/2014 21:33:16:876</c:v>
                </c:pt>
                <c:pt idx="95">
                  <c:v>06/08/2014 21:38:16:876</c:v>
                </c:pt>
                <c:pt idx="96">
                  <c:v>06/08/2014 21:43:16:876</c:v>
                </c:pt>
                <c:pt idx="97">
                  <c:v>06/08/2014 21:48:16:876</c:v>
                </c:pt>
                <c:pt idx="98">
                  <c:v>06/08/2014 21:53:16:876</c:v>
                </c:pt>
                <c:pt idx="99">
                  <c:v>06/08/2014 21:58:16:876</c:v>
                </c:pt>
                <c:pt idx="100">
                  <c:v>06/08/2014 22:03:16:876</c:v>
                </c:pt>
                <c:pt idx="101">
                  <c:v>06/08/2014 22:08:16:876</c:v>
                </c:pt>
                <c:pt idx="102">
                  <c:v>06/08/2014 22:13:16:876</c:v>
                </c:pt>
                <c:pt idx="103">
                  <c:v>06/08/2014 22:18:16:876</c:v>
                </c:pt>
                <c:pt idx="104">
                  <c:v>06/08/2014 22:23:16:876</c:v>
                </c:pt>
                <c:pt idx="105">
                  <c:v>06/08/2014 22:28:16:876</c:v>
                </c:pt>
                <c:pt idx="106">
                  <c:v>06/08/2014 22:33:16:876</c:v>
                </c:pt>
                <c:pt idx="107">
                  <c:v>06/08/2014 22:38:16:876</c:v>
                </c:pt>
                <c:pt idx="108">
                  <c:v>06/08/2014 22:43:16:876</c:v>
                </c:pt>
                <c:pt idx="109">
                  <c:v>06/08/2014 22:48:16:876</c:v>
                </c:pt>
                <c:pt idx="110">
                  <c:v>06/08/2014 22:53:13:276</c:v>
                </c:pt>
                <c:pt idx="111">
                  <c:v>06/08/2014 22:58:13:276</c:v>
                </c:pt>
                <c:pt idx="112">
                  <c:v>06/08/2014 23:03:13:276</c:v>
                </c:pt>
                <c:pt idx="113">
                  <c:v>06/08/2014 23:08:13:276</c:v>
                </c:pt>
                <c:pt idx="114">
                  <c:v>06/08/2014 23:13:13:276</c:v>
                </c:pt>
                <c:pt idx="115">
                  <c:v>06/08/2014 23:18:13:276</c:v>
                </c:pt>
                <c:pt idx="116">
                  <c:v>06/08/2014 23:23:13:276</c:v>
                </c:pt>
                <c:pt idx="117">
                  <c:v>06/08/2014 23:28:13:276</c:v>
                </c:pt>
                <c:pt idx="118">
                  <c:v>06/08/2014 23:33:13:276</c:v>
                </c:pt>
                <c:pt idx="119">
                  <c:v>06/08/2014 23:38:13:276</c:v>
                </c:pt>
                <c:pt idx="120">
                  <c:v>06/08/2014 23:43:13:276</c:v>
                </c:pt>
                <c:pt idx="121">
                  <c:v>06/08/2014 23:48:13:276</c:v>
                </c:pt>
                <c:pt idx="122">
                  <c:v>06/08/2014 23:53:13:276</c:v>
                </c:pt>
                <c:pt idx="123">
                  <c:v>06/08/2014 23:58:13:276</c:v>
                </c:pt>
                <c:pt idx="124">
                  <c:v>07/08/2014 00:03:13:276</c:v>
                </c:pt>
                <c:pt idx="125">
                  <c:v>07/08/2014 00:08:13:276</c:v>
                </c:pt>
                <c:pt idx="126">
                  <c:v>07/08/2014 00:13:13:276</c:v>
                </c:pt>
                <c:pt idx="127">
                  <c:v>07/08/2014 00:18:13:276</c:v>
                </c:pt>
                <c:pt idx="128">
                  <c:v>07/08/2014 00:23:13:276</c:v>
                </c:pt>
                <c:pt idx="129">
                  <c:v>07/08/2014 00:28:13:276</c:v>
                </c:pt>
                <c:pt idx="130">
                  <c:v>07/08/2014 00:33:13:276</c:v>
                </c:pt>
                <c:pt idx="131">
                  <c:v>07/08/2014 00:38:13:276</c:v>
                </c:pt>
                <c:pt idx="132">
                  <c:v>07/08/2014 00:43:19:676</c:v>
                </c:pt>
                <c:pt idx="133">
                  <c:v>07/08/2014 00:48:19:676</c:v>
                </c:pt>
                <c:pt idx="134">
                  <c:v>07/08/2014 00:53:19:676</c:v>
                </c:pt>
                <c:pt idx="135">
                  <c:v>07/08/2014 00:58:19:676</c:v>
                </c:pt>
                <c:pt idx="136">
                  <c:v>07/08/2014 01:03:19:676</c:v>
                </c:pt>
                <c:pt idx="137">
                  <c:v>07/08/2014 01:08:19:676</c:v>
                </c:pt>
                <c:pt idx="138">
                  <c:v>07/08/2014 01:13:19:676</c:v>
                </c:pt>
                <c:pt idx="139">
                  <c:v>07/08/2014 01:18:19:676</c:v>
                </c:pt>
                <c:pt idx="140">
                  <c:v>07/08/2014 01:23:19:676</c:v>
                </c:pt>
                <c:pt idx="141">
                  <c:v>07/08/2014 01:28:19:676</c:v>
                </c:pt>
                <c:pt idx="142">
                  <c:v>07/08/2014 01:33:19:676</c:v>
                </c:pt>
                <c:pt idx="143">
                  <c:v>07/08/2014 01:38:19:676</c:v>
                </c:pt>
                <c:pt idx="144">
                  <c:v>07/08/2014 01:43:19:676</c:v>
                </c:pt>
                <c:pt idx="145">
                  <c:v>07/08/2014 01:48:19:676</c:v>
                </c:pt>
                <c:pt idx="146">
                  <c:v>07/08/2014 01:53:19:676</c:v>
                </c:pt>
                <c:pt idx="147">
                  <c:v>07/08/2014 01:58:19:676</c:v>
                </c:pt>
                <c:pt idx="148">
                  <c:v>07/08/2014 02:03:19:676</c:v>
                </c:pt>
                <c:pt idx="149">
                  <c:v>07/08/2014 02:08:19:676</c:v>
                </c:pt>
                <c:pt idx="150">
                  <c:v>07/08/2014 02:13:19:676</c:v>
                </c:pt>
                <c:pt idx="151">
                  <c:v>07/08/2014 02:18:19:676</c:v>
                </c:pt>
                <c:pt idx="152">
                  <c:v>07/08/2014 02:23:19:676</c:v>
                </c:pt>
                <c:pt idx="153">
                  <c:v>07/08/2014 02:28:16:076</c:v>
                </c:pt>
                <c:pt idx="154">
                  <c:v>07/08/2014 02:33:16:076</c:v>
                </c:pt>
                <c:pt idx="155">
                  <c:v>07/08/2014 02:38:16:076</c:v>
                </c:pt>
                <c:pt idx="156">
                  <c:v>07/08/2014 02:43:16:076</c:v>
                </c:pt>
                <c:pt idx="157">
                  <c:v>07/08/2014 02:48:16:076</c:v>
                </c:pt>
                <c:pt idx="158">
                  <c:v>07/08/2014 02:53:16:076</c:v>
                </c:pt>
                <c:pt idx="159">
                  <c:v>07/08/2014 02:58:16:076</c:v>
                </c:pt>
                <c:pt idx="160">
                  <c:v>07/08/2014 03:03:16:076</c:v>
                </c:pt>
                <c:pt idx="161">
                  <c:v>07/08/2014 03:08:16:076</c:v>
                </c:pt>
                <c:pt idx="162">
                  <c:v>07/08/2014 03:13:16:076</c:v>
                </c:pt>
                <c:pt idx="163">
                  <c:v>07/08/2014 03:18:16:076</c:v>
                </c:pt>
                <c:pt idx="164">
                  <c:v>07/08/2014 03:23:16:076</c:v>
                </c:pt>
                <c:pt idx="165">
                  <c:v>07/08/2014 03:28:16:076</c:v>
                </c:pt>
                <c:pt idx="166">
                  <c:v>07/08/2014 03:33:16:076</c:v>
                </c:pt>
                <c:pt idx="167">
                  <c:v>07/08/2014 03:38:16:076</c:v>
                </c:pt>
                <c:pt idx="168">
                  <c:v>07/08/2014 03:43:16:076</c:v>
                </c:pt>
                <c:pt idx="169">
                  <c:v>07/08/2014 03:48:16:076</c:v>
                </c:pt>
                <c:pt idx="170">
                  <c:v>07/08/2014 03:53:16:076</c:v>
                </c:pt>
                <c:pt idx="171">
                  <c:v>07/08/2014 03:58:16:076</c:v>
                </c:pt>
                <c:pt idx="172">
                  <c:v>07/08/2014 04:03:16:076</c:v>
                </c:pt>
                <c:pt idx="173">
                  <c:v>07/08/2014 04:08:16:076</c:v>
                </c:pt>
                <c:pt idx="174">
                  <c:v>07/08/2014 04:13:16:076</c:v>
                </c:pt>
                <c:pt idx="175">
                  <c:v>07/08/2014 04:18:12:476</c:v>
                </c:pt>
                <c:pt idx="176">
                  <c:v>07/08/2014 04:23:12:476</c:v>
                </c:pt>
                <c:pt idx="177">
                  <c:v>07/08/2014 04:28:12:476</c:v>
                </c:pt>
                <c:pt idx="178">
                  <c:v>07/08/2014 04:33:12:476</c:v>
                </c:pt>
                <c:pt idx="179">
                  <c:v>07/08/2014 04:38:12:476</c:v>
                </c:pt>
                <c:pt idx="180">
                  <c:v>07/08/2014 04:43:12:476</c:v>
                </c:pt>
                <c:pt idx="181">
                  <c:v>07/08/2014 04:48:12:476</c:v>
                </c:pt>
                <c:pt idx="182">
                  <c:v>07/08/2014 04:53:12:476</c:v>
                </c:pt>
                <c:pt idx="183">
                  <c:v>07/08/2014 04:58:12:476</c:v>
                </c:pt>
                <c:pt idx="184">
                  <c:v>07/08/2014 05:03:12:476</c:v>
                </c:pt>
                <c:pt idx="185">
                  <c:v>07/08/2014 05:08:12:476</c:v>
                </c:pt>
                <c:pt idx="186">
                  <c:v>07/08/2014 05:13:12:476</c:v>
                </c:pt>
                <c:pt idx="187">
                  <c:v>07/08/2014 05:18:12:476</c:v>
                </c:pt>
                <c:pt idx="188">
                  <c:v>07/08/2014 05:23:12:476</c:v>
                </c:pt>
                <c:pt idx="189">
                  <c:v>07/08/2014 05:28:12:476</c:v>
                </c:pt>
                <c:pt idx="190">
                  <c:v>07/08/2014 05:33:12:476</c:v>
                </c:pt>
                <c:pt idx="191">
                  <c:v>07/08/2014 05:38:12:476</c:v>
                </c:pt>
                <c:pt idx="192">
                  <c:v>07/08/2014 05:43:12:476</c:v>
                </c:pt>
                <c:pt idx="193">
                  <c:v>07/08/2014 05:48:12:476</c:v>
                </c:pt>
                <c:pt idx="194">
                  <c:v>07/08/2014 05:53:12:476</c:v>
                </c:pt>
                <c:pt idx="195">
                  <c:v>07/08/2014 05:58:12:476</c:v>
                </c:pt>
                <c:pt idx="196">
                  <c:v>07/08/2014 06:03:12:476</c:v>
                </c:pt>
                <c:pt idx="197">
                  <c:v>07/08/2014 06:08:18:876</c:v>
                </c:pt>
                <c:pt idx="198">
                  <c:v>07/08/2014 06:13:18:876</c:v>
                </c:pt>
                <c:pt idx="199">
                  <c:v>07/08/2014 06:18:18:876</c:v>
                </c:pt>
                <c:pt idx="200">
                  <c:v>07/08/2014 06:23:18:876</c:v>
                </c:pt>
                <c:pt idx="201">
                  <c:v>07/08/2014 06:28:18:876</c:v>
                </c:pt>
                <c:pt idx="202">
                  <c:v>07/08/2014 06:33:18:876</c:v>
                </c:pt>
                <c:pt idx="203">
                  <c:v>07/08/2014 06:38:18:876</c:v>
                </c:pt>
                <c:pt idx="204">
                  <c:v>07/08/2014 06:43:18:876</c:v>
                </c:pt>
                <c:pt idx="205">
                  <c:v>07/08/2014 06:48:18:876</c:v>
                </c:pt>
                <c:pt idx="206">
                  <c:v>07/08/2014 06:53:18:876</c:v>
                </c:pt>
                <c:pt idx="207">
                  <c:v>07/08/2014 06:58:18:876</c:v>
                </c:pt>
                <c:pt idx="208">
                  <c:v>07/08/2014 07:03:18:876</c:v>
                </c:pt>
                <c:pt idx="209">
                  <c:v>07/08/2014 07:08:18:876</c:v>
                </c:pt>
                <c:pt idx="210">
                  <c:v>07/08/2014 07:13:18:876</c:v>
                </c:pt>
                <c:pt idx="211">
                  <c:v>07/08/2014 07:18:18:876</c:v>
                </c:pt>
                <c:pt idx="212">
                  <c:v>07/08/2014 07:23:18:876</c:v>
                </c:pt>
                <c:pt idx="213">
                  <c:v>07/08/2014 07:28:18:876</c:v>
                </c:pt>
                <c:pt idx="214">
                  <c:v>07/08/2014 07:33:18:876</c:v>
                </c:pt>
                <c:pt idx="215">
                  <c:v>07/08/2014 07:38:18:876</c:v>
                </c:pt>
                <c:pt idx="216">
                  <c:v>07/08/2014 07:43:18:876</c:v>
                </c:pt>
                <c:pt idx="217">
                  <c:v>07/08/2014 07:48:18:876</c:v>
                </c:pt>
                <c:pt idx="218">
                  <c:v>07/08/2014 07:53:18:876</c:v>
                </c:pt>
                <c:pt idx="219">
                  <c:v>07/08/2014 07:58:15:276</c:v>
                </c:pt>
                <c:pt idx="220">
                  <c:v>07/08/2014 08:03:15:276</c:v>
                </c:pt>
                <c:pt idx="221">
                  <c:v>07/08/2014 08:08:15:276</c:v>
                </c:pt>
                <c:pt idx="222">
                  <c:v>07/08/2014 08:13:15:277</c:v>
                </c:pt>
                <c:pt idx="223">
                  <c:v>07/08/2014 08:18:15:276</c:v>
                </c:pt>
                <c:pt idx="224">
                  <c:v>07/08/2014 08:23:15:276</c:v>
                </c:pt>
                <c:pt idx="225">
                  <c:v>07/08/2014 08:28:15:276</c:v>
                </c:pt>
                <c:pt idx="226">
                  <c:v>07/08/2014 08:33:15:276</c:v>
                </c:pt>
                <c:pt idx="227">
                  <c:v>07/08/2014 08:38:15:276</c:v>
                </c:pt>
                <c:pt idx="228">
                  <c:v>07/08/2014 08:43:15:276</c:v>
                </c:pt>
                <c:pt idx="229">
                  <c:v>07/08/2014 08:48:15:276</c:v>
                </c:pt>
                <c:pt idx="230">
                  <c:v>07/08/2014 08:53:15:276</c:v>
                </c:pt>
                <c:pt idx="231">
                  <c:v>07/08/2014 08:58:15:276</c:v>
                </c:pt>
                <c:pt idx="232">
                  <c:v>07/08/2014 09:03:15:276</c:v>
                </c:pt>
                <c:pt idx="233">
                  <c:v>07/08/2014 09:08:15:276</c:v>
                </c:pt>
                <c:pt idx="234">
                  <c:v>07/08/2014 09:13:15:276</c:v>
                </c:pt>
                <c:pt idx="235">
                  <c:v>07/08/2014 09:18:15:276</c:v>
                </c:pt>
                <c:pt idx="236">
                  <c:v>07/08/2014 09:23:15:276</c:v>
                </c:pt>
                <c:pt idx="237">
                  <c:v>07/08/2014 09:28:15:276</c:v>
                </c:pt>
                <c:pt idx="238">
                  <c:v>07/08/2014 09:33:15:276</c:v>
                </c:pt>
                <c:pt idx="239">
                  <c:v>07/08/2014 09:38:15:276</c:v>
                </c:pt>
                <c:pt idx="240">
                  <c:v>07/08/2014 09:43:15:276</c:v>
                </c:pt>
                <c:pt idx="241">
                  <c:v>07/08/2014 09:48:11:676</c:v>
                </c:pt>
                <c:pt idx="242">
                  <c:v>07/08/2014 09:53:11:676</c:v>
                </c:pt>
                <c:pt idx="243">
                  <c:v>07/08/2014 09:58:11:676</c:v>
                </c:pt>
                <c:pt idx="244">
                  <c:v>07/08/2014 10:03:11:676</c:v>
                </c:pt>
                <c:pt idx="245">
                  <c:v>07/08/2014 10:08:11:676</c:v>
                </c:pt>
                <c:pt idx="246">
                  <c:v>07/08/2014 10:13:11:676</c:v>
                </c:pt>
                <c:pt idx="247">
                  <c:v>07/08/2014 10:18:11:676</c:v>
                </c:pt>
                <c:pt idx="248">
                  <c:v>07/08/2014 10:23:11:676</c:v>
                </c:pt>
                <c:pt idx="249">
                  <c:v>07/08/2014 10:28:11:676</c:v>
                </c:pt>
                <c:pt idx="250">
                  <c:v>07/08/2014 10:33:11:677</c:v>
                </c:pt>
                <c:pt idx="251">
                  <c:v>07/08/2014 10:38:11:676</c:v>
                </c:pt>
                <c:pt idx="252">
                  <c:v>07/08/2014 10:43:11:676</c:v>
                </c:pt>
                <c:pt idx="253">
                  <c:v>07/08/2014 10:48:11:676</c:v>
                </c:pt>
                <c:pt idx="254">
                  <c:v>07/08/2014 10:53:11:676</c:v>
                </c:pt>
                <c:pt idx="255">
                  <c:v>07/08/2014 10:58:11:676</c:v>
                </c:pt>
                <c:pt idx="256">
                  <c:v>07/08/2014 11:03:11:676</c:v>
                </c:pt>
                <c:pt idx="257">
                  <c:v>07/08/2014 11:08:11:676</c:v>
                </c:pt>
                <c:pt idx="258">
                  <c:v>07/08/2014 11:13:11:676</c:v>
                </c:pt>
                <c:pt idx="259">
                  <c:v>07/08/2014 11:18:11:676</c:v>
                </c:pt>
                <c:pt idx="260">
                  <c:v>07/08/2014 11:23:11:676</c:v>
                </c:pt>
                <c:pt idx="261">
                  <c:v>07/08/2014 11:28:11:676</c:v>
                </c:pt>
                <c:pt idx="262">
                  <c:v>07/08/2014 11:33:11:676</c:v>
                </c:pt>
                <c:pt idx="263">
                  <c:v>07/08/2014 11:38:18:076</c:v>
                </c:pt>
                <c:pt idx="264">
                  <c:v>07/08/2014 11:43:18:076</c:v>
                </c:pt>
                <c:pt idx="265">
                  <c:v>07/08/2014 11:48:18:076</c:v>
                </c:pt>
                <c:pt idx="266">
                  <c:v>07/08/2014 11:53:18:076</c:v>
                </c:pt>
                <c:pt idx="267">
                  <c:v>07/08/2014 11:58:18:076</c:v>
                </c:pt>
                <c:pt idx="268">
                  <c:v>07/08/2014 12:03:18:076</c:v>
                </c:pt>
                <c:pt idx="269">
                  <c:v>07/08/2014 12:08:18:076</c:v>
                </c:pt>
                <c:pt idx="270">
                  <c:v>07/08/2014 12:13:18:076</c:v>
                </c:pt>
                <c:pt idx="271">
                  <c:v>07/08/2014 12:18:18:076</c:v>
                </c:pt>
                <c:pt idx="272">
                  <c:v>07/08/2014 12:23:18:076</c:v>
                </c:pt>
                <c:pt idx="273">
                  <c:v>07/08/2014 12:28:18:076</c:v>
                </c:pt>
                <c:pt idx="274">
                  <c:v>07/08/2014 12:33:18:076</c:v>
                </c:pt>
                <c:pt idx="275">
                  <c:v>07/08/2014 12:38:18:076</c:v>
                </c:pt>
                <c:pt idx="276">
                  <c:v>07/08/2014 12:43:18:076</c:v>
                </c:pt>
                <c:pt idx="277">
                  <c:v>07/08/2014 12:48:18:076</c:v>
                </c:pt>
                <c:pt idx="278">
                  <c:v>07/08/2014 12:53:18:076</c:v>
                </c:pt>
                <c:pt idx="279">
                  <c:v>07/08/2014 12:58:18:076</c:v>
                </c:pt>
                <c:pt idx="280">
                  <c:v>07/08/2014 13:03:18:076</c:v>
                </c:pt>
                <c:pt idx="281">
                  <c:v>07/08/2014 13:08:18:076</c:v>
                </c:pt>
                <c:pt idx="282">
                  <c:v>07/08/2014 13:13:18:076</c:v>
                </c:pt>
                <c:pt idx="283">
                  <c:v>07/08/2014 13:18:18:076</c:v>
                </c:pt>
                <c:pt idx="284">
                  <c:v>07/08/2014 13:23:14:476</c:v>
                </c:pt>
                <c:pt idx="285">
                  <c:v>07/08/2014 13:28:14:476</c:v>
                </c:pt>
                <c:pt idx="286">
                  <c:v>07/08/2014 13:33:14:476</c:v>
                </c:pt>
                <c:pt idx="287">
                  <c:v>07/08/2014 13:38:14:476</c:v>
                </c:pt>
                <c:pt idx="288">
                  <c:v>07/08/2014 13:43:14:476</c:v>
                </c:pt>
                <c:pt idx="289">
                  <c:v>07/08/2014 13:48:14:476</c:v>
                </c:pt>
              </c:strCache>
            </c:strRef>
          </c:cat>
          <c:val>
            <c:numRef>
              <c:f>'background data'!$C$11:$C$300</c:f>
              <c:numCache>
                <c:formatCode>0.00E+00</c:formatCode>
                <c:ptCount val="290"/>
                <c:pt idx="0" formatCode="General">
                  <c:v>-1.5351699999999999E-4</c:v>
                </c:pt>
                <c:pt idx="1">
                  <c:v>-7.4758999999999994E-5</c:v>
                </c:pt>
                <c:pt idx="2">
                  <c:v>-4.1990000000000003E-5</c:v>
                </c:pt>
                <c:pt idx="3">
                  <c:v>-5.5763999999999997E-5</c:v>
                </c:pt>
                <c:pt idx="4">
                  <c:v>-7.5426000000000006E-5</c:v>
                </c:pt>
                <c:pt idx="5">
                  <c:v>-6.1650999999999996E-5</c:v>
                </c:pt>
                <c:pt idx="6">
                  <c:v>-6.0985E-5</c:v>
                </c:pt>
                <c:pt idx="7">
                  <c:v>-4.7432999999999998E-5</c:v>
                </c:pt>
                <c:pt idx="8">
                  <c:v>-6.3206000000000004E-5</c:v>
                </c:pt>
                <c:pt idx="9">
                  <c:v>-5.8097000000000003E-5</c:v>
                </c:pt>
                <c:pt idx="10">
                  <c:v>-3.3324999999999997E-5</c:v>
                </c:pt>
                <c:pt idx="11">
                  <c:v>-6.0096000000000002E-5</c:v>
                </c:pt>
                <c:pt idx="12">
                  <c:v>-6.4873E-5</c:v>
                </c:pt>
                <c:pt idx="13">
                  <c:v>-5.8763E-5</c:v>
                </c:pt>
                <c:pt idx="14">
                  <c:v>-4.9209999999999998E-5</c:v>
                </c:pt>
                <c:pt idx="15">
                  <c:v>-7.554E-6</c:v>
                </c:pt>
                <c:pt idx="16">
                  <c:v>-2.4216E-5</c:v>
                </c:pt>
                <c:pt idx="17">
                  <c:v>-7.0537999999999994E-5</c:v>
                </c:pt>
                <c:pt idx="18">
                  <c:v>-5.5875000000000003E-5</c:v>
                </c:pt>
                <c:pt idx="19" formatCode="General">
                  <c:v>-1.3096700000000001E-4</c:v>
                </c:pt>
                <c:pt idx="20">
                  <c:v>-4.5877000000000001E-5</c:v>
                </c:pt>
                <c:pt idx="21" formatCode="General">
                  <c:v>-2.0794800000000001E-4</c:v>
                </c:pt>
                <c:pt idx="22">
                  <c:v>-4.8542999999999999E-5</c:v>
                </c:pt>
                <c:pt idx="23">
                  <c:v>-5.5096999999999998E-5</c:v>
                </c:pt>
                <c:pt idx="24">
                  <c:v>-7.0093999999999997E-5</c:v>
                </c:pt>
                <c:pt idx="25">
                  <c:v>-5.3987000000000003E-5</c:v>
                </c:pt>
                <c:pt idx="26">
                  <c:v>-7.0537999999999994E-5</c:v>
                </c:pt>
                <c:pt idx="27">
                  <c:v>-6.8761000000000001E-5</c:v>
                </c:pt>
                <c:pt idx="28">
                  <c:v>-5.5319999999999999E-5</c:v>
                </c:pt>
                <c:pt idx="29">
                  <c:v>-5.5096999999999998E-5</c:v>
                </c:pt>
                <c:pt idx="30">
                  <c:v>-6.4317000000000001E-5</c:v>
                </c:pt>
                <c:pt idx="31">
                  <c:v>-6.3984000000000003E-5</c:v>
                </c:pt>
                <c:pt idx="32">
                  <c:v>-6.9204999999999999E-5</c:v>
                </c:pt>
                <c:pt idx="33">
                  <c:v>-5.9540999999999998E-5</c:v>
                </c:pt>
                <c:pt idx="34">
                  <c:v>-5.2209000000000001E-5</c:v>
                </c:pt>
                <c:pt idx="35">
                  <c:v>-6.1539999999999997E-5</c:v>
                </c:pt>
                <c:pt idx="36">
                  <c:v>-6.2873000000000006E-5</c:v>
                </c:pt>
                <c:pt idx="37">
                  <c:v>-4.4988999999999999E-5</c:v>
                </c:pt>
                <c:pt idx="38">
                  <c:v>-4.7209999999999997E-5</c:v>
                </c:pt>
                <c:pt idx="39">
                  <c:v>-6.6983000000000006E-5</c:v>
                </c:pt>
                <c:pt idx="40">
                  <c:v>-6.3540000000000005E-5</c:v>
                </c:pt>
                <c:pt idx="41">
                  <c:v>-6.6094999999999997E-5</c:v>
                </c:pt>
                <c:pt idx="42">
                  <c:v>-6.3429000000000005E-5</c:v>
                </c:pt>
                <c:pt idx="43">
                  <c:v>-6.2317999999999995E-5</c:v>
                </c:pt>
                <c:pt idx="44">
                  <c:v>-6.2873000000000006E-5</c:v>
                </c:pt>
                <c:pt idx="45">
                  <c:v>-6.6094999999999997E-5</c:v>
                </c:pt>
                <c:pt idx="46">
                  <c:v>-5.7429999999999997E-5</c:v>
                </c:pt>
                <c:pt idx="47">
                  <c:v>-6.3873000000000003E-5</c:v>
                </c:pt>
                <c:pt idx="48">
                  <c:v>-5.9540999999999998E-5</c:v>
                </c:pt>
                <c:pt idx="49" formatCode="General">
                  <c:v>-1.08973E-4</c:v>
                </c:pt>
                <c:pt idx="50">
                  <c:v>-6.2539999999999994E-5</c:v>
                </c:pt>
                <c:pt idx="51">
                  <c:v>-6.7761000000000004E-5</c:v>
                </c:pt>
                <c:pt idx="52">
                  <c:v>-8.6311999999999996E-5</c:v>
                </c:pt>
                <c:pt idx="53">
                  <c:v>-6.4539E-5</c:v>
                </c:pt>
                <c:pt idx="54">
                  <c:v>-7.1871000000000004E-5</c:v>
                </c:pt>
                <c:pt idx="55">
                  <c:v>-7.9536000000000006E-5</c:v>
                </c:pt>
                <c:pt idx="56">
                  <c:v>-6.5538999999999997E-5</c:v>
                </c:pt>
                <c:pt idx="57">
                  <c:v>-5.8319000000000002E-5</c:v>
                </c:pt>
                <c:pt idx="58">
                  <c:v>-5.0654E-5</c:v>
                </c:pt>
                <c:pt idx="59">
                  <c:v>-3.8656999999999999E-5</c:v>
                </c:pt>
                <c:pt idx="60">
                  <c:v>-5.4431000000000001E-5</c:v>
                </c:pt>
                <c:pt idx="61">
                  <c:v>-5.6541E-5</c:v>
                </c:pt>
                <c:pt idx="62">
                  <c:v>-7.0759999999999993E-5</c:v>
                </c:pt>
                <c:pt idx="63">
                  <c:v>-6.3318000000000006E-5</c:v>
                </c:pt>
                <c:pt idx="64">
                  <c:v>-6.3318000000000006E-5</c:v>
                </c:pt>
                <c:pt idx="65">
                  <c:v>-4.7877000000000003E-5</c:v>
                </c:pt>
                <c:pt idx="66">
                  <c:v>-5.3875000000000002E-5</c:v>
                </c:pt>
                <c:pt idx="67">
                  <c:v>-5.4985999999999998E-5</c:v>
                </c:pt>
                <c:pt idx="68">
                  <c:v>-6.7650000000000005E-5</c:v>
                </c:pt>
                <c:pt idx="69">
                  <c:v>-5.8097000000000003E-5</c:v>
                </c:pt>
                <c:pt idx="70">
                  <c:v>-5.6764000000000001E-5</c:v>
                </c:pt>
                <c:pt idx="71">
                  <c:v>-5.1208999999999997E-5</c:v>
                </c:pt>
                <c:pt idx="72">
                  <c:v>-7.2204000000000002E-5</c:v>
                </c:pt>
                <c:pt idx="73">
                  <c:v>-7.5315000000000007E-5</c:v>
                </c:pt>
                <c:pt idx="74">
                  <c:v>-5.4874999999999999E-5</c:v>
                </c:pt>
                <c:pt idx="75">
                  <c:v>-5.2431E-5</c:v>
                </c:pt>
                <c:pt idx="76">
                  <c:v>-6.3762000000000004E-5</c:v>
                </c:pt>
                <c:pt idx="77">
                  <c:v>-7.3536999999999997E-5</c:v>
                </c:pt>
                <c:pt idx="78">
                  <c:v>-5.4763999999999999E-5</c:v>
                </c:pt>
                <c:pt idx="79">
                  <c:v>-3.9323999999999998E-5</c:v>
                </c:pt>
                <c:pt idx="80">
                  <c:v>-5.0875999999999999E-5</c:v>
                </c:pt>
                <c:pt idx="81">
                  <c:v>-4.8432E-5</c:v>
                </c:pt>
                <c:pt idx="82">
                  <c:v>-5.3987000000000003E-5</c:v>
                </c:pt>
                <c:pt idx="83">
                  <c:v>-6.2539999999999994E-5</c:v>
                </c:pt>
                <c:pt idx="84">
                  <c:v>-5.3653000000000003E-5</c:v>
                </c:pt>
                <c:pt idx="85">
                  <c:v>-5.2876E-5</c:v>
                </c:pt>
                <c:pt idx="86">
                  <c:v>-5.6097000000000002E-5</c:v>
                </c:pt>
                <c:pt idx="87">
                  <c:v>-5.8984999999999999E-5</c:v>
                </c:pt>
                <c:pt idx="88">
                  <c:v>-4.6544E-5</c:v>
                </c:pt>
                <c:pt idx="89">
                  <c:v>-3.8656999999999999E-5</c:v>
                </c:pt>
                <c:pt idx="90">
                  <c:v>-3.8656999999999999E-5</c:v>
                </c:pt>
                <c:pt idx="91">
                  <c:v>-3.3880000000000001E-5</c:v>
                </c:pt>
                <c:pt idx="92">
                  <c:v>-4.0544999999999999E-5</c:v>
                </c:pt>
                <c:pt idx="93">
                  <c:v>-8.3646000000000005E-5</c:v>
                </c:pt>
                <c:pt idx="94">
                  <c:v>-4.7209999999999997E-5</c:v>
                </c:pt>
                <c:pt idx="95">
                  <c:v>-5.1320999999999999E-5</c:v>
                </c:pt>
                <c:pt idx="96">
                  <c:v>-5.0543E-5</c:v>
                </c:pt>
                <c:pt idx="97">
                  <c:v>-2.2217000000000001E-5</c:v>
                </c:pt>
                <c:pt idx="98">
                  <c:v>-5.5319999999999999E-5</c:v>
                </c:pt>
                <c:pt idx="99">
                  <c:v>-4.8987999999999999E-5</c:v>
                </c:pt>
                <c:pt idx="100">
                  <c:v>-5.0432000000000001E-5</c:v>
                </c:pt>
                <c:pt idx="101">
                  <c:v>-5.7763000000000002E-5</c:v>
                </c:pt>
                <c:pt idx="102">
                  <c:v>-2.8992999999999998E-5</c:v>
                </c:pt>
                <c:pt idx="103">
                  <c:v>-2.1438999999999999E-5</c:v>
                </c:pt>
                <c:pt idx="104">
                  <c:v>-3.3547000000000003E-5</c:v>
                </c:pt>
                <c:pt idx="105">
                  <c:v>-3.4214000000000001E-5</c:v>
                </c:pt>
                <c:pt idx="106">
                  <c:v>-4.2988999999999998E-5</c:v>
                </c:pt>
                <c:pt idx="107">
                  <c:v>-4.1322999999999997E-5</c:v>
                </c:pt>
                <c:pt idx="108">
                  <c:v>-2.6105000000000002E-5</c:v>
                </c:pt>
                <c:pt idx="109">
                  <c:v>-5.0210000000000002E-5</c:v>
                </c:pt>
                <c:pt idx="110">
                  <c:v>-4.3655999999999997E-5</c:v>
                </c:pt>
                <c:pt idx="111">
                  <c:v>-5.1765000000000003E-5</c:v>
                </c:pt>
                <c:pt idx="112">
                  <c:v>2.2217000000000001E-5</c:v>
                </c:pt>
                <c:pt idx="113">
                  <c:v>-4.4211000000000001E-5</c:v>
                </c:pt>
                <c:pt idx="114">
                  <c:v>-4.7321999999999999E-5</c:v>
                </c:pt>
                <c:pt idx="115">
                  <c:v>-2.0438999999999999E-5</c:v>
                </c:pt>
                <c:pt idx="116">
                  <c:v>-3.8767999999999999E-5</c:v>
                </c:pt>
                <c:pt idx="117">
                  <c:v>-2.0662E-5</c:v>
                </c:pt>
                <c:pt idx="118">
                  <c:v>-4.6100000000000002E-5</c:v>
                </c:pt>
                <c:pt idx="119">
                  <c:v>-5.5096999999999998E-5</c:v>
                </c:pt>
                <c:pt idx="120">
                  <c:v>-6.9648999999999997E-5</c:v>
                </c:pt>
                <c:pt idx="121">
                  <c:v>-5.8430000000000001E-5</c:v>
                </c:pt>
                <c:pt idx="122">
                  <c:v>5.9989999999999997E-6</c:v>
                </c:pt>
                <c:pt idx="123">
                  <c:v>-5.3208999999999998E-5</c:v>
                </c:pt>
                <c:pt idx="124">
                  <c:v>-2.999E-6</c:v>
                </c:pt>
                <c:pt idx="125">
                  <c:v>-3.0769999999999998E-5</c:v>
                </c:pt>
                <c:pt idx="126">
                  <c:v>-4.0212000000000001E-5</c:v>
                </c:pt>
                <c:pt idx="127">
                  <c:v>-4.5877000000000001E-5</c:v>
                </c:pt>
                <c:pt idx="128">
                  <c:v>-5.1876000000000003E-5</c:v>
                </c:pt>
                <c:pt idx="129">
                  <c:v>-3.1992000000000001E-5</c:v>
                </c:pt>
                <c:pt idx="130">
                  <c:v>-2.4216E-5</c:v>
                </c:pt>
                <c:pt idx="131">
                  <c:v>-2.4771999999999999E-5</c:v>
                </c:pt>
                <c:pt idx="132">
                  <c:v>-5.0210000000000002E-5</c:v>
                </c:pt>
                <c:pt idx="133">
                  <c:v>-1.7995999999999998E-5</c:v>
                </c:pt>
                <c:pt idx="134">
                  <c:v>-5.4542000000000001E-5</c:v>
                </c:pt>
                <c:pt idx="135">
                  <c:v>-3.1102999999999997E-5</c:v>
                </c:pt>
                <c:pt idx="136">
                  <c:v>-5.1876000000000003E-5</c:v>
                </c:pt>
                <c:pt idx="137">
                  <c:v>-4.8877E-5</c:v>
                </c:pt>
                <c:pt idx="138">
                  <c:v>-3.9768000000000003E-5</c:v>
                </c:pt>
                <c:pt idx="139">
                  <c:v>-3.2546999999999999E-5</c:v>
                </c:pt>
                <c:pt idx="140">
                  <c:v>-4.0212000000000001E-5</c:v>
                </c:pt>
                <c:pt idx="141">
                  <c:v>-3.3880000000000001E-5</c:v>
                </c:pt>
                <c:pt idx="142">
                  <c:v>-4.0544999999999999E-5</c:v>
                </c:pt>
                <c:pt idx="143">
                  <c:v>-2.6548999999999999E-5</c:v>
                </c:pt>
                <c:pt idx="144">
                  <c:v>-3.2325E-5</c:v>
                </c:pt>
                <c:pt idx="145">
                  <c:v>-1.6996000000000001E-5</c:v>
                </c:pt>
                <c:pt idx="146">
                  <c:v>-3.4436E-5</c:v>
                </c:pt>
                <c:pt idx="147">
                  <c:v>-1.4996E-5</c:v>
                </c:pt>
                <c:pt idx="148">
                  <c:v>-2.5437999999999999E-5</c:v>
                </c:pt>
                <c:pt idx="149">
                  <c:v>-3.4214000000000001E-5</c:v>
                </c:pt>
                <c:pt idx="150">
                  <c:v>-3.4879999999999998E-5</c:v>
                </c:pt>
                <c:pt idx="151">
                  <c:v>-2.5771000000000001E-5</c:v>
                </c:pt>
                <c:pt idx="152">
                  <c:v>-5.1876000000000003E-5</c:v>
                </c:pt>
                <c:pt idx="153">
                  <c:v>-4.5210999999999998E-5</c:v>
                </c:pt>
                <c:pt idx="154">
                  <c:v>-5.9206999999999997E-5</c:v>
                </c:pt>
                <c:pt idx="155">
                  <c:v>-5.5319999999999999E-5</c:v>
                </c:pt>
                <c:pt idx="156">
                  <c:v>-4.1211999999999998E-5</c:v>
                </c:pt>
                <c:pt idx="157">
                  <c:v>-2.0106E-5</c:v>
                </c:pt>
                <c:pt idx="158">
                  <c:v>-4.9098999999999999E-5</c:v>
                </c:pt>
                <c:pt idx="159">
                  <c:v>-4.3655999999999997E-5</c:v>
                </c:pt>
                <c:pt idx="160">
                  <c:v>-3.4214000000000001E-5</c:v>
                </c:pt>
                <c:pt idx="161">
                  <c:v>-3.8435E-5</c:v>
                </c:pt>
                <c:pt idx="162">
                  <c:v>-2.3771999999999999E-5</c:v>
                </c:pt>
                <c:pt idx="163">
                  <c:v>-4.7321999999999999E-5</c:v>
                </c:pt>
                <c:pt idx="164">
                  <c:v>-8.1312999999999999E-5</c:v>
                </c:pt>
                <c:pt idx="165">
                  <c:v>-4.6433000000000001E-5</c:v>
                </c:pt>
                <c:pt idx="166">
                  <c:v>-4.0323E-5</c:v>
                </c:pt>
                <c:pt idx="167">
                  <c:v>-3.1770000000000002E-5</c:v>
                </c:pt>
                <c:pt idx="168">
                  <c:v>-1.5773999999999998E-5</c:v>
                </c:pt>
                <c:pt idx="169">
                  <c:v>-2.2328E-5</c:v>
                </c:pt>
                <c:pt idx="170">
                  <c:v>-2.4326999999999999E-5</c:v>
                </c:pt>
                <c:pt idx="171">
                  <c:v>-5.1320999999999999E-5</c:v>
                </c:pt>
                <c:pt idx="172">
                  <c:v>-2.8992999999999998E-5</c:v>
                </c:pt>
                <c:pt idx="173">
                  <c:v>-2.0327999999999999E-5</c:v>
                </c:pt>
                <c:pt idx="174" formatCode="General">
                  <c:v>0</c:v>
                </c:pt>
                <c:pt idx="175">
                  <c:v>-6.3095000000000005E-5</c:v>
                </c:pt>
                <c:pt idx="176">
                  <c:v>-3.8546E-5</c:v>
                </c:pt>
                <c:pt idx="177">
                  <c:v>-1.9884000000000001E-5</c:v>
                </c:pt>
                <c:pt idx="178">
                  <c:v>-2.9658999999999998E-5</c:v>
                </c:pt>
                <c:pt idx="179">
                  <c:v>-3.3547000000000003E-5</c:v>
                </c:pt>
                <c:pt idx="180">
                  <c:v>-2.866E-5</c:v>
                </c:pt>
                <c:pt idx="181">
                  <c:v>-1.4996E-5</c:v>
                </c:pt>
                <c:pt idx="182">
                  <c:v>-1.4996E-5</c:v>
                </c:pt>
                <c:pt idx="183">
                  <c:v>-1.5107E-5</c:v>
                </c:pt>
                <c:pt idx="184">
                  <c:v>-4.6544E-5</c:v>
                </c:pt>
                <c:pt idx="185">
                  <c:v>-2.7881999999999998E-5</c:v>
                </c:pt>
                <c:pt idx="186">
                  <c:v>-2.9992999999999999E-5</c:v>
                </c:pt>
                <c:pt idx="187">
                  <c:v>-5.9651999999999997E-5</c:v>
                </c:pt>
                <c:pt idx="188">
                  <c:v>-3.3547000000000003E-5</c:v>
                </c:pt>
                <c:pt idx="189">
                  <c:v>-3.7323999999999997E-5</c:v>
                </c:pt>
                <c:pt idx="190">
                  <c:v>-2.9547999999999999E-5</c:v>
                </c:pt>
                <c:pt idx="191">
                  <c:v>-2.6659999999999999E-5</c:v>
                </c:pt>
                <c:pt idx="192">
                  <c:v>-1.4219000000000001E-5</c:v>
                </c:pt>
                <c:pt idx="193">
                  <c:v>-3.9434999999999998E-5</c:v>
                </c:pt>
                <c:pt idx="194">
                  <c:v>-2.6216000000000001E-5</c:v>
                </c:pt>
                <c:pt idx="195">
                  <c:v>-4.1433999999999997E-5</c:v>
                </c:pt>
                <c:pt idx="196">
                  <c:v>-1.9551E-5</c:v>
                </c:pt>
                <c:pt idx="197">
                  <c:v>-4.1878000000000001E-5</c:v>
                </c:pt>
                <c:pt idx="198">
                  <c:v>-2.1217E-5</c:v>
                </c:pt>
                <c:pt idx="199">
                  <c:v>-3.2325E-5</c:v>
                </c:pt>
                <c:pt idx="200">
                  <c:v>-2.4771999999999999E-5</c:v>
                </c:pt>
                <c:pt idx="201">
                  <c:v>-1.2551999999999999E-5</c:v>
                </c:pt>
                <c:pt idx="202">
                  <c:v>-4.4211000000000001E-5</c:v>
                </c:pt>
                <c:pt idx="203">
                  <c:v>-2.4216E-5</c:v>
                </c:pt>
                <c:pt idx="204">
                  <c:v>-3.1881000000000002E-5</c:v>
                </c:pt>
                <c:pt idx="205">
                  <c:v>-4.2212000000000002E-5</c:v>
                </c:pt>
                <c:pt idx="206">
                  <c:v>-3.1436999999999997E-5</c:v>
                </c:pt>
                <c:pt idx="207">
                  <c:v>-2.0106E-5</c:v>
                </c:pt>
                <c:pt idx="208">
                  <c:v>-1.2218999999999999E-5</c:v>
                </c:pt>
                <c:pt idx="209">
                  <c:v>-3.3547000000000003E-5</c:v>
                </c:pt>
                <c:pt idx="210">
                  <c:v>-2.6659999999999999E-5</c:v>
                </c:pt>
                <c:pt idx="211">
                  <c:v>-3.0215000000000001E-5</c:v>
                </c:pt>
                <c:pt idx="212">
                  <c:v>-3.2214E-5</c:v>
                </c:pt>
                <c:pt idx="213">
                  <c:v>-2.3660999999999999E-5</c:v>
                </c:pt>
                <c:pt idx="214">
                  <c:v>-4.9876000000000002E-5</c:v>
                </c:pt>
                <c:pt idx="215">
                  <c:v>-4.4988999999999999E-5</c:v>
                </c:pt>
                <c:pt idx="216">
                  <c:v>-2.2220000000000001E-6</c:v>
                </c:pt>
                <c:pt idx="217">
                  <c:v>-5.2876E-5</c:v>
                </c:pt>
                <c:pt idx="218">
                  <c:v>-5.8869999999999997E-6</c:v>
                </c:pt>
                <c:pt idx="219">
                  <c:v>-2.0217E-5</c:v>
                </c:pt>
                <c:pt idx="220">
                  <c:v>-4.5989000000000003E-5</c:v>
                </c:pt>
                <c:pt idx="221">
                  <c:v>-4.1322999999999997E-5</c:v>
                </c:pt>
                <c:pt idx="222">
                  <c:v>-1.9329000000000001E-5</c:v>
                </c:pt>
                <c:pt idx="223">
                  <c:v>-2.4326999999999999E-5</c:v>
                </c:pt>
                <c:pt idx="224">
                  <c:v>-2.0217E-5</c:v>
                </c:pt>
                <c:pt idx="225">
                  <c:v>-2.2549999999999999E-5</c:v>
                </c:pt>
                <c:pt idx="226">
                  <c:v>-2.9992999999999999E-5</c:v>
                </c:pt>
                <c:pt idx="227">
                  <c:v>-2.4549000000000002E-5</c:v>
                </c:pt>
                <c:pt idx="228">
                  <c:v>-3.8102000000000002E-5</c:v>
                </c:pt>
                <c:pt idx="229">
                  <c:v>-4.1100999999999998E-5</c:v>
                </c:pt>
                <c:pt idx="230">
                  <c:v>-1.8218000000000001E-5</c:v>
                </c:pt>
                <c:pt idx="231">
                  <c:v>-5.3653000000000003E-5</c:v>
                </c:pt>
                <c:pt idx="232">
                  <c:v>-2.9104000000000001E-5</c:v>
                </c:pt>
                <c:pt idx="233">
                  <c:v>-2.0772999999999999E-5</c:v>
                </c:pt>
                <c:pt idx="234">
                  <c:v>-3.3880000000000001E-5</c:v>
                </c:pt>
                <c:pt idx="235">
                  <c:v>-6.2317999999999995E-5</c:v>
                </c:pt>
                <c:pt idx="236">
                  <c:v>-4.1656000000000002E-5</c:v>
                </c:pt>
                <c:pt idx="237">
                  <c:v>-2.8436999999999999E-5</c:v>
                </c:pt>
                <c:pt idx="238">
                  <c:v>-3.1659000000000003E-5</c:v>
                </c:pt>
                <c:pt idx="239">
                  <c:v>3.1992000000000001E-5</c:v>
                </c:pt>
                <c:pt idx="240" formatCode="General">
                  <c:v>-1.6629200000000001E-4</c:v>
                </c:pt>
                <c:pt idx="241">
                  <c:v>-6.5760999999999996E-5</c:v>
                </c:pt>
                <c:pt idx="242">
                  <c:v>-4.5210999999999998E-5</c:v>
                </c:pt>
                <c:pt idx="243">
                  <c:v>-8.5978999999999998E-5</c:v>
                </c:pt>
                <c:pt idx="244">
                  <c:v>-7.4314999999999996E-5</c:v>
                </c:pt>
                <c:pt idx="245">
                  <c:v>-4.8321E-5</c:v>
                </c:pt>
                <c:pt idx="246">
                  <c:v>-3.5435999999999998E-5</c:v>
                </c:pt>
                <c:pt idx="247">
                  <c:v>-5.9429999999999999E-5</c:v>
                </c:pt>
                <c:pt idx="248">
                  <c:v>-4.6100000000000002E-5</c:v>
                </c:pt>
                <c:pt idx="249">
                  <c:v>-5.0654E-5</c:v>
                </c:pt>
                <c:pt idx="250">
                  <c:v>-4.1656000000000002E-5</c:v>
                </c:pt>
                <c:pt idx="251">
                  <c:v>-2.7327000000000001E-5</c:v>
                </c:pt>
                <c:pt idx="252">
                  <c:v>-1.8773000000000001E-5</c:v>
                </c:pt>
                <c:pt idx="253">
                  <c:v>-6.1984999999999997E-5</c:v>
                </c:pt>
                <c:pt idx="254">
                  <c:v>-6.1539999999999997E-5</c:v>
                </c:pt>
                <c:pt idx="255">
                  <c:v>-7.9091000000000006E-5</c:v>
                </c:pt>
                <c:pt idx="256">
                  <c:v>-2.6771000000000002E-5</c:v>
                </c:pt>
                <c:pt idx="257">
                  <c:v>-2.7327000000000001E-5</c:v>
                </c:pt>
                <c:pt idx="258">
                  <c:v>-4.0323E-5</c:v>
                </c:pt>
                <c:pt idx="259">
                  <c:v>-5.5319999999999999E-5</c:v>
                </c:pt>
                <c:pt idx="260">
                  <c:v>-2.9881000000000001E-5</c:v>
                </c:pt>
                <c:pt idx="261">
                  <c:v>-3.9212000000000003E-5</c:v>
                </c:pt>
                <c:pt idx="262" formatCode="General">
                  <c:v>1.5918200000000001E-4</c:v>
                </c:pt>
                <c:pt idx="263">
                  <c:v>-4.1767000000000002E-5</c:v>
                </c:pt>
                <c:pt idx="264">
                  <c:v>-4.9765000000000002E-5</c:v>
                </c:pt>
                <c:pt idx="265">
                  <c:v>-5.6986E-5</c:v>
                </c:pt>
                <c:pt idx="266">
                  <c:v>2.0662E-5</c:v>
                </c:pt>
                <c:pt idx="267">
                  <c:v>-5.4098000000000003E-5</c:v>
                </c:pt>
                <c:pt idx="268">
                  <c:v>-5.2209000000000001E-5</c:v>
                </c:pt>
                <c:pt idx="269">
                  <c:v>-4.6655E-5</c:v>
                </c:pt>
                <c:pt idx="270">
                  <c:v>-5.7318999999999998E-5</c:v>
                </c:pt>
                <c:pt idx="271">
                  <c:v>-5.6541E-5</c:v>
                </c:pt>
                <c:pt idx="272">
                  <c:v>-5.3097999999999999E-5</c:v>
                </c:pt>
                <c:pt idx="273">
                  <c:v>-5.0986999999999998E-5</c:v>
                </c:pt>
                <c:pt idx="274">
                  <c:v>-6.2095999999999996E-5</c:v>
                </c:pt>
                <c:pt idx="275">
                  <c:v>-6.1428999999999997E-5</c:v>
                </c:pt>
                <c:pt idx="276">
                  <c:v>-5.9540999999999998E-5</c:v>
                </c:pt>
                <c:pt idx="277">
                  <c:v>-4.7321999999999999E-5</c:v>
                </c:pt>
                <c:pt idx="278">
                  <c:v>-5.6208000000000001E-5</c:v>
                </c:pt>
                <c:pt idx="279">
                  <c:v>-5.3097999999999999E-5</c:v>
                </c:pt>
                <c:pt idx="280">
                  <c:v>-3.4657999999999999E-5</c:v>
                </c:pt>
                <c:pt idx="281">
                  <c:v>-4.4767E-5</c:v>
                </c:pt>
                <c:pt idx="282">
                  <c:v>-6.2206999999999996E-5</c:v>
                </c:pt>
                <c:pt idx="283">
                  <c:v>-4.9320999999999998E-5</c:v>
                </c:pt>
                <c:pt idx="284">
                  <c:v>-5.2541999999999999E-5</c:v>
                </c:pt>
                <c:pt idx="285">
                  <c:v>-4.3099999999999997E-5</c:v>
                </c:pt>
                <c:pt idx="286">
                  <c:v>-7.4203999999999996E-5</c:v>
                </c:pt>
                <c:pt idx="287">
                  <c:v>-5.6653000000000001E-5</c:v>
                </c:pt>
                <c:pt idx="288">
                  <c:v>-4.8987999999999999E-5</c:v>
                </c:pt>
                <c:pt idx="289">
                  <c:v>-3.2214E-5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78987264"/>
        <c:axId val="78989184"/>
      </c:lineChart>
      <c:catAx>
        <c:axId val="7898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Time 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78989184"/>
        <c:crosses val="autoZero"/>
        <c:auto val="1"/>
        <c:lblAlgn val="ctr"/>
        <c:lblOffset val="100"/>
        <c:noMultiLvlLbl val="0"/>
      </c:catAx>
      <c:valAx>
        <c:axId val="78989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 [V]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98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dk1">
                  <a:shade val="60000"/>
                  <a:satMod val="300000"/>
                </a:schemeClr>
              </a:solidFill>
            </a:ln>
          </c:spPr>
          <c:marker>
            <c:symbol val="none"/>
          </c:marker>
          <c:val>
            <c:numRef>
              <c:f>Sheet3!$G$14:$G$384</c:f>
              <c:numCache>
                <c:formatCode>General</c:formatCode>
                <c:ptCount val="371"/>
                <c:pt idx="0">
                  <c:v>2.4718759000000001</c:v>
                </c:pt>
                <c:pt idx="1">
                  <c:v>2.4585564</c:v>
                </c:pt>
                <c:pt idx="2">
                  <c:v>2.4054338</c:v>
                </c:pt>
                <c:pt idx="3">
                  <c:v>2.3198748999999999</c:v>
                </c:pt>
                <c:pt idx="4">
                  <c:v>2.1930882999999999</c:v>
                </c:pt>
                <c:pt idx="5">
                  <c:v>2.1212718000000002</c:v>
                </c:pt>
                <c:pt idx="6">
                  <c:v>2.0516361999999999</c:v>
                </c:pt>
                <c:pt idx="7">
                  <c:v>2.0366029999999999</c:v>
                </c:pt>
                <c:pt idx="8">
                  <c:v>1.9808319999999999</c:v>
                </c:pt>
                <c:pt idx="9">
                  <c:v>1.9369342000000001</c:v>
                </c:pt>
                <c:pt idx="10">
                  <c:v>1.9207993999999999</c:v>
                </c:pt>
                <c:pt idx="11">
                  <c:v>1.8891085000000001</c:v>
                </c:pt>
                <c:pt idx="12">
                  <c:v>2.0153829999999999</c:v>
                </c:pt>
                <c:pt idx="13">
                  <c:v>1.9294232</c:v>
                </c:pt>
                <c:pt idx="14">
                  <c:v>1.8531111</c:v>
                </c:pt>
                <c:pt idx="15">
                  <c:v>1.8644054999999999</c:v>
                </c:pt>
                <c:pt idx="16">
                  <c:v>1.8407150999999999</c:v>
                </c:pt>
                <c:pt idx="17">
                  <c:v>1.8249142</c:v>
                </c:pt>
                <c:pt idx="18">
                  <c:v>1.7686758</c:v>
                </c:pt>
                <c:pt idx="19">
                  <c:v>1.7345923999999999</c:v>
                </c:pt>
                <c:pt idx="20">
                  <c:v>1.7674851</c:v>
                </c:pt>
                <c:pt idx="21">
                  <c:v>1.6595044000000001</c:v>
                </c:pt>
                <c:pt idx="22">
                  <c:v>1.6701644</c:v>
                </c:pt>
                <c:pt idx="23">
                  <c:v>1.6170309</c:v>
                </c:pt>
                <c:pt idx="24">
                  <c:v>1.5852732</c:v>
                </c:pt>
                <c:pt idx="25">
                  <c:v>1.5986039000000001</c:v>
                </c:pt>
                <c:pt idx="26">
                  <c:v>1.5835262000000001</c:v>
                </c:pt>
                <c:pt idx="27">
                  <c:v>1.5887226999999999</c:v>
                </c:pt>
                <c:pt idx="28">
                  <c:v>1.5605587999999999</c:v>
                </c:pt>
                <c:pt idx="29">
                  <c:v>1.7540766000000001</c:v>
                </c:pt>
                <c:pt idx="30">
                  <c:v>1.725646</c:v>
                </c:pt>
                <c:pt idx="31">
                  <c:v>1.7038584000000001</c:v>
                </c:pt>
                <c:pt idx="32">
                  <c:v>1.6713217</c:v>
                </c:pt>
                <c:pt idx="33">
                  <c:v>1.6710434999999999</c:v>
                </c:pt>
                <c:pt idx="34">
                  <c:v>1.6778647</c:v>
                </c:pt>
                <c:pt idx="35">
                  <c:v>1.6575458999999999</c:v>
                </c:pt>
                <c:pt idx="36">
                  <c:v>1.6420787999999999</c:v>
                </c:pt>
                <c:pt idx="37">
                  <c:v>1.6463517000000001</c:v>
                </c:pt>
                <c:pt idx="38">
                  <c:v>1.6576572000000001</c:v>
                </c:pt>
                <c:pt idx="39">
                  <c:v>1.6326092999999999</c:v>
                </c:pt>
                <c:pt idx="40">
                  <c:v>1.6296272000000001</c:v>
                </c:pt>
                <c:pt idx="41">
                  <c:v>1.6204025</c:v>
                </c:pt>
                <c:pt idx="42">
                  <c:v>1.6122126999999999</c:v>
                </c:pt>
                <c:pt idx="43">
                  <c:v>1.6037669999999999</c:v>
                </c:pt>
                <c:pt idx="44">
                  <c:v>1.5970683000000001</c:v>
                </c:pt>
                <c:pt idx="45">
                  <c:v>1.5976691999999999</c:v>
                </c:pt>
                <c:pt idx="46">
                  <c:v>1.5886448</c:v>
                </c:pt>
                <c:pt idx="47">
                  <c:v>1.5714526</c:v>
                </c:pt>
                <c:pt idx="48">
                  <c:v>1.562317</c:v>
                </c:pt>
                <c:pt idx="49">
                  <c:v>1.5562191000000001</c:v>
                </c:pt>
                <c:pt idx="50">
                  <c:v>1.5470946000000001</c:v>
                </c:pt>
                <c:pt idx="51">
                  <c:v>1.5402068</c:v>
                </c:pt>
                <c:pt idx="52">
                  <c:v>1.5335414000000001</c:v>
                </c:pt>
                <c:pt idx="53">
                  <c:v>1.5251625</c:v>
                </c:pt>
                <c:pt idx="54">
                  <c:v>1.5189645000000001</c:v>
                </c:pt>
                <c:pt idx="55">
                  <c:v>1.5103852</c:v>
                </c:pt>
                <c:pt idx="56">
                  <c:v>1.5030410999999999</c:v>
                </c:pt>
                <c:pt idx="57">
                  <c:v>1.4965204000000001</c:v>
                </c:pt>
                <c:pt idx="58">
                  <c:v>1.4892430999999999</c:v>
                </c:pt>
                <c:pt idx="59">
                  <c:v>1.4828448000000001</c:v>
                </c:pt>
                <c:pt idx="60">
                  <c:v>1.4805303000000001</c:v>
                </c:pt>
                <c:pt idx="61">
                  <c:v>1.4758902</c:v>
                </c:pt>
                <c:pt idx="62">
                  <c:v>1.4721736000000001</c:v>
                </c:pt>
                <c:pt idx="63">
                  <c:v>1.4636387</c:v>
                </c:pt>
                <c:pt idx="64">
                  <c:v>1.4565950999999999</c:v>
                </c:pt>
                <c:pt idx="65">
                  <c:v>1.4517769</c:v>
                </c:pt>
                <c:pt idx="66">
                  <c:v>1.4463912000000001</c:v>
                </c:pt>
                <c:pt idx="67">
                  <c:v>1.4416064</c:v>
                </c:pt>
                <c:pt idx="68">
                  <c:v>1.4362207</c:v>
                </c:pt>
                <c:pt idx="69">
                  <c:v>1.4299002999999999</c:v>
                </c:pt>
                <c:pt idx="70">
                  <c:v>1.4248262</c:v>
                </c:pt>
                <c:pt idx="71">
                  <c:v>1.4215325000000001</c:v>
                </c:pt>
                <c:pt idx="72">
                  <c:v>1.4173708</c:v>
                </c:pt>
                <c:pt idx="73">
                  <c:v>1.4131535</c:v>
                </c:pt>
                <c:pt idx="74">
                  <c:v>1.4091476999999999</c:v>
                </c:pt>
                <c:pt idx="75">
                  <c:v>1.4048636000000001</c:v>
                </c:pt>
                <c:pt idx="76">
                  <c:v>1.4013028000000001</c:v>
                </c:pt>
                <c:pt idx="77">
                  <c:v>1.3971857000000001</c:v>
                </c:pt>
                <c:pt idx="78">
                  <c:v>1.3936360000000001</c:v>
                </c:pt>
                <c:pt idx="79">
                  <c:v>1.3900975</c:v>
                </c:pt>
                <c:pt idx="80">
                  <c:v>1.3867370000000001</c:v>
                </c:pt>
                <c:pt idx="81">
                  <c:v>1.3835879</c:v>
                </c:pt>
                <c:pt idx="82">
                  <c:v>1.3809619</c:v>
                </c:pt>
                <c:pt idx="83">
                  <c:v>1.3778684000000001</c:v>
                </c:pt>
                <c:pt idx="84">
                  <c:v>1.3748529</c:v>
                </c:pt>
                <c:pt idx="85">
                  <c:v>1.3719151999999999</c:v>
                </c:pt>
                <c:pt idx="86">
                  <c:v>1.3692001</c:v>
                </c:pt>
                <c:pt idx="87">
                  <c:v>1.3667743999999999</c:v>
                </c:pt>
                <c:pt idx="88">
                  <c:v>1.3641593999999999</c:v>
                </c:pt>
                <c:pt idx="89">
                  <c:v>1.3613550000000001</c:v>
                </c:pt>
                <c:pt idx="90">
                  <c:v>1.3591073</c:v>
                </c:pt>
                <c:pt idx="91">
                  <c:v>1.3558024</c:v>
                </c:pt>
                <c:pt idx="92">
                  <c:v>1.3531318000000001</c:v>
                </c:pt>
                <c:pt idx="93">
                  <c:v>1.3511622999999999</c:v>
                </c:pt>
                <c:pt idx="94">
                  <c:v>1.3487142000000001</c:v>
                </c:pt>
                <c:pt idx="95">
                  <c:v>1.3468003</c:v>
                </c:pt>
                <c:pt idx="96">
                  <c:v>1.3446638</c:v>
                </c:pt>
                <c:pt idx="97">
                  <c:v>1.3430504000000001</c:v>
                </c:pt>
                <c:pt idx="98">
                  <c:v>1.3411142</c:v>
                </c:pt>
                <c:pt idx="99">
                  <c:v>1.3392447999999999</c:v>
                </c:pt>
                <c:pt idx="100">
                  <c:v>1.3376646999999999</c:v>
                </c:pt>
                <c:pt idx="101">
                  <c:v>1.3356060999999999</c:v>
                </c:pt>
                <c:pt idx="102">
                  <c:v>1.3340148999999999</c:v>
                </c:pt>
                <c:pt idx="103">
                  <c:v>1.3321121</c:v>
                </c:pt>
                <c:pt idx="104">
                  <c:v>1.3370527000000001</c:v>
                </c:pt>
                <c:pt idx="105">
                  <c:v>1.3306989</c:v>
                </c:pt>
                <c:pt idx="106">
                  <c:v>1.3273718000000001</c:v>
                </c:pt>
                <c:pt idx="107">
                  <c:v>1.3253577000000001</c:v>
                </c:pt>
                <c:pt idx="108">
                  <c:v>1.3236664</c:v>
                </c:pt>
                <c:pt idx="109">
                  <c:v>1.322765</c:v>
                </c:pt>
                <c:pt idx="110">
                  <c:v>1.3206618999999999</c:v>
                </c:pt>
                <c:pt idx="111">
                  <c:v>1.3195603</c:v>
                </c:pt>
                <c:pt idx="112">
                  <c:v>1.3183141</c:v>
                </c:pt>
                <c:pt idx="113">
                  <c:v>1.3176129999999999</c:v>
                </c:pt>
                <c:pt idx="114">
                  <c:v>1.3166895000000001</c:v>
                </c:pt>
                <c:pt idx="115">
                  <c:v>1.3361513</c:v>
                </c:pt>
                <c:pt idx="116">
                  <c:v>1.3249126</c:v>
                </c:pt>
                <c:pt idx="117">
                  <c:v>1.3195158</c:v>
                </c:pt>
                <c:pt idx="118">
                  <c:v>1.3169675999999999</c:v>
                </c:pt>
                <c:pt idx="119">
                  <c:v>1.3154766</c:v>
                </c:pt>
                <c:pt idx="120">
                  <c:v>1.3145419</c:v>
                </c:pt>
                <c:pt idx="121">
                  <c:v>1.3134513999999999</c:v>
                </c:pt>
                <c:pt idx="122">
                  <c:v>1.3127503</c:v>
                </c:pt>
                <c:pt idx="123">
                  <c:v>1.3117376999999999</c:v>
                </c:pt>
                <c:pt idx="124">
                  <c:v>1.3108698000000001</c:v>
                </c:pt>
                <c:pt idx="125">
                  <c:v>1.3103357</c:v>
                </c:pt>
                <c:pt idx="126">
                  <c:v>1.3092896999999999</c:v>
                </c:pt>
                <c:pt idx="127">
                  <c:v>1.3110367000000001</c:v>
                </c:pt>
                <c:pt idx="128">
                  <c:v>1.3136071</c:v>
                </c:pt>
                <c:pt idx="129">
                  <c:v>1.3164891999999999</c:v>
                </c:pt>
                <c:pt idx="130">
                  <c:v>1.318659</c:v>
                </c:pt>
                <c:pt idx="131">
                  <c:v>1.3200499000000001</c:v>
                </c:pt>
                <c:pt idx="132">
                  <c:v>1.3206286</c:v>
                </c:pt>
                <c:pt idx="133">
                  <c:v>1.3211181999999999</c:v>
                </c:pt>
                <c:pt idx="134">
                  <c:v>1.3216745000000001</c:v>
                </c:pt>
                <c:pt idx="135">
                  <c:v>1.3214409</c:v>
                </c:pt>
                <c:pt idx="136">
                  <c:v>1.3217302</c:v>
                </c:pt>
                <c:pt idx="137">
                  <c:v>1.3215410000000001</c:v>
                </c:pt>
                <c:pt idx="138">
                  <c:v>1.3217079</c:v>
                </c:pt>
                <c:pt idx="139">
                  <c:v>1.3219527</c:v>
                </c:pt>
                <c:pt idx="140">
                  <c:v>1.3216745000000001</c:v>
                </c:pt>
                <c:pt idx="141">
                  <c:v>1.321018</c:v>
                </c:pt>
                <c:pt idx="142">
                  <c:v>1.3211738</c:v>
                </c:pt>
                <c:pt idx="143">
                  <c:v>1.3206842000000001</c:v>
                </c:pt>
                <c:pt idx="144">
                  <c:v>1.3206731</c:v>
                </c:pt>
                <c:pt idx="145">
                  <c:v>1.3202391</c:v>
                </c:pt>
                <c:pt idx="146">
                  <c:v>1.3205283999999999</c:v>
                </c:pt>
                <c:pt idx="147">
                  <c:v>1.3204838999999999</c:v>
                </c:pt>
                <c:pt idx="148">
                  <c:v>1.3200943999999999</c:v>
                </c:pt>
                <c:pt idx="149">
                  <c:v>1.3201278000000001</c:v>
                </c:pt>
                <c:pt idx="150">
                  <c:v>1.320317</c:v>
                </c:pt>
                <c:pt idx="151">
                  <c:v>1.3202947</c:v>
                </c:pt>
                <c:pt idx="152">
                  <c:v>1.3206397000000001</c:v>
                </c:pt>
                <c:pt idx="153">
                  <c:v>1.3203058999999999</c:v>
                </c:pt>
                <c:pt idx="154">
                  <c:v>1.3204505</c:v>
                </c:pt>
                <c:pt idx="155">
                  <c:v>1.3195714999999999</c:v>
                </c:pt>
                <c:pt idx="156">
                  <c:v>1.3195269000000001</c:v>
                </c:pt>
                <c:pt idx="157">
                  <c:v>1.3196270999999999</c:v>
                </c:pt>
                <c:pt idx="158">
                  <c:v>1.3197718000000001</c:v>
                </c:pt>
                <c:pt idx="159">
                  <c:v>1.3190930000000001</c:v>
                </c:pt>
                <c:pt idx="160">
                  <c:v>1.3186812999999999</c:v>
                </c:pt>
                <c:pt idx="161">
                  <c:v>1.3187035</c:v>
                </c:pt>
                <c:pt idx="162">
                  <c:v>1.3181137999999999</c:v>
                </c:pt>
                <c:pt idx="163">
                  <c:v>1.3180915</c:v>
                </c:pt>
                <c:pt idx="164">
                  <c:v>1.3177798999999999</c:v>
                </c:pt>
                <c:pt idx="165">
                  <c:v>1.3173459999999999</c:v>
                </c:pt>
                <c:pt idx="166">
                  <c:v>1.3167228</c:v>
                </c:pt>
                <c:pt idx="167">
                  <c:v>1.3165781999999999</c:v>
                </c:pt>
                <c:pt idx="168">
                  <c:v>1.3163779</c:v>
                </c:pt>
                <c:pt idx="169">
                  <c:v>1.3159327999999999</c:v>
                </c:pt>
                <c:pt idx="170">
                  <c:v>1.3154766</c:v>
                </c:pt>
                <c:pt idx="171">
                  <c:v>1.3152094999999999</c:v>
                </c:pt>
                <c:pt idx="172">
                  <c:v>1.3142191999999999</c:v>
                </c:pt>
                <c:pt idx="173">
                  <c:v>1.3145640999999999</c:v>
                </c:pt>
                <c:pt idx="174">
                  <c:v>1.3142971000000001</c:v>
                </c:pt>
                <c:pt idx="175">
                  <c:v>1.3136071</c:v>
                </c:pt>
                <c:pt idx="176">
                  <c:v>1.3127169999999999</c:v>
                </c:pt>
                <c:pt idx="177">
                  <c:v>1.3132511</c:v>
                </c:pt>
                <c:pt idx="178">
                  <c:v>1.3126168</c:v>
                </c:pt>
                <c:pt idx="179">
                  <c:v>1.3120715999999999</c:v>
                </c:pt>
                <c:pt idx="180">
                  <c:v>1.3123943</c:v>
                </c:pt>
                <c:pt idx="181">
                  <c:v>1.311938</c:v>
                </c:pt>
                <c:pt idx="182">
                  <c:v>1.3119046999999999</c:v>
                </c:pt>
                <c:pt idx="183">
                  <c:v>1.3118379</c:v>
                </c:pt>
                <c:pt idx="184">
                  <c:v>1.3108698000000001</c:v>
                </c:pt>
                <c:pt idx="185">
                  <c:v>1.3108363999999999</c:v>
                </c:pt>
                <c:pt idx="186">
                  <c:v>1.3104581</c:v>
                </c:pt>
                <c:pt idx="187">
                  <c:v>1.3103023</c:v>
                </c:pt>
                <c:pt idx="188">
                  <c:v>1.3095345</c:v>
                </c:pt>
                <c:pt idx="189">
                  <c:v>1.3101575999999999</c:v>
                </c:pt>
                <c:pt idx="190">
                  <c:v>1.3093231000000001</c:v>
                </c:pt>
                <c:pt idx="191">
                  <c:v>1.308967</c:v>
                </c:pt>
                <c:pt idx="192">
                  <c:v>1.3088001</c:v>
                </c:pt>
                <c:pt idx="193">
                  <c:v>1.3083773000000001</c:v>
                </c:pt>
                <c:pt idx="194">
                  <c:v>1.3084218000000001</c:v>
                </c:pt>
                <c:pt idx="195">
                  <c:v>1.3073535000000001</c:v>
                </c:pt>
                <c:pt idx="196">
                  <c:v>1.3074981999999999</c:v>
                </c:pt>
                <c:pt idx="197">
                  <c:v>1.3073090000000001</c:v>
                </c:pt>
                <c:pt idx="198">
                  <c:v>1.3069974</c:v>
                </c:pt>
                <c:pt idx="199">
                  <c:v>1.3066747999999999</c:v>
                </c:pt>
                <c:pt idx="200">
                  <c:v>1.3058958000000001</c:v>
                </c:pt>
                <c:pt idx="201">
                  <c:v>1.3057957</c:v>
                </c:pt>
                <c:pt idx="202">
                  <c:v>1.3056622</c:v>
                </c:pt>
                <c:pt idx="203">
                  <c:v>1.3058624999999999</c:v>
                </c:pt>
                <c:pt idx="204">
                  <c:v>1.3050279</c:v>
                </c:pt>
                <c:pt idx="205">
                  <c:v>1.3054285000000001</c:v>
                </c:pt>
                <c:pt idx="206">
                  <c:v>1.3052504</c:v>
                </c:pt>
                <c:pt idx="207">
                  <c:v>1.3053728</c:v>
                </c:pt>
                <c:pt idx="208">
                  <c:v>1.3046384</c:v>
                </c:pt>
                <c:pt idx="209">
                  <c:v>1.304516</c:v>
                </c:pt>
                <c:pt idx="210">
                  <c:v>1.3045272000000001</c:v>
                </c:pt>
                <c:pt idx="211">
                  <c:v>1.3044937999999999</c:v>
                </c:pt>
                <c:pt idx="212">
                  <c:v>1.3038373000000001</c:v>
                </c:pt>
                <c:pt idx="213">
                  <c:v>1.3037371</c:v>
                </c:pt>
                <c:pt idx="214">
                  <c:v>1.3034812</c:v>
                </c:pt>
                <c:pt idx="215">
                  <c:v>1.3029915999999999</c:v>
                </c:pt>
                <c:pt idx="216">
                  <c:v>1.3030805999999999</c:v>
                </c:pt>
                <c:pt idx="217">
                  <c:v>1.3024129</c:v>
                </c:pt>
                <c:pt idx="218">
                  <c:v>1.3029915999999999</c:v>
                </c:pt>
                <c:pt idx="219">
                  <c:v>1.3020457000000001</c:v>
                </c:pt>
                <c:pt idx="220">
                  <c:v>1.3011778000000001</c:v>
                </c:pt>
                <c:pt idx="221">
                  <c:v>1.3014893999999999</c:v>
                </c:pt>
                <c:pt idx="222">
                  <c:v>1.3013781</c:v>
                </c:pt>
                <c:pt idx="223">
                  <c:v>1.3008995999999999</c:v>
                </c:pt>
                <c:pt idx="224">
                  <c:v>1.3005435000000001</c:v>
                </c:pt>
                <c:pt idx="225">
                  <c:v>1.3006103</c:v>
                </c:pt>
                <c:pt idx="226">
                  <c:v>1.2998536000000001</c:v>
                </c:pt>
                <c:pt idx="227">
                  <c:v>1.299887</c:v>
                </c:pt>
                <c:pt idx="228">
                  <c:v>1.2997535</c:v>
                </c:pt>
                <c:pt idx="229">
                  <c:v>1.2994753000000001</c:v>
                </c:pt>
                <c:pt idx="230">
                  <c:v>1.2993418000000001</c:v>
                </c:pt>
                <c:pt idx="231">
                  <c:v>1.2988077</c:v>
                </c:pt>
                <c:pt idx="232">
                  <c:v>1.2981955999999999</c:v>
                </c:pt>
                <c:pt idx="233">
                  <c:v>1.2984849999999999</c:v>
                </c:pt>
                <c:pt idx="234">
                  <c:v>1.2977394</c:v>
                </c:pt>
                <c:pt idx="235">
                  <c:v>1.2978506999999999</c:v>
                </c:pt>
                <c:pt idx="236">
                  <c:v>1.2980621000000001</c:v>
                </c:pt>
                <c:pt idx="237">
                  <c:v>1.2976837999999999</c:v>
                </c:pt>
                <c:pt idx="238">
                  <c:v>1.2971718999999999</c:v>
                </c:pt>
                <c:pt idx="239">
                  <c:v>1.2969493999999999</c:v>
                </c:pt>
                <c:pt idx="240">
                  <c:v>1.2960147</c:v>
                </c:pt>
                <c:pt idx="241">
                  <c:v>1.2956363</c:v>
                </c:pt>
                <c:pt idx="242">
                  <c:v>1.2975391000000001</c:v>
                </c:pt>
                <c:pt idx="243">
                  <c:v>1.2954805</c:v>
                </c:pt>
                <c:pt idx="244">
                  <c:v>1.2946905</c:v>
                </c:pt>
                <c:pt idx="245">
                  <c:v>1.3008662</c:v>
                </c:pt>
                <c:pt idx="246">
                  <c:v>1.3054062</c:v>
                </c:pt>
                <c:pt idx="247">
                  <c:v>1.3083549999999999</c:v>
                </c:pt>
                <c:pt idx="248">
                  <c:v>1.3094231999999999</c:v>
                </c:pt>
                <c:pt idx="249">
                  <c:v>1.3110812000000001</c:v>
                </c:pt>
                <c:pt idx="250">
                  <c:v>1.3116931999999999</c:v>
                </c:pt>
                <c:pt idx="251">
                  <c:v>1.3119714</c:v>
                </c:pt>
                <c:pt idx="252">
                  <c:v>1.3119603</c:v>
                </c:pt>
                <c:pt idx="253">
                  <c:v>1.3128504999999999</c:v>
                </c:pt>
                <c:pt idx="254">
                  <c:v>1.3125612</c:v>
                </c:pt>
                <c:pt idx="255">
                  <c:v>1.3140189</c:v>
                </c:pt>
                <c:pt idx="256">
                  <c:v>1.3150871</c:v>
                </c:pt>
                <c:pt idx="257">
                  <c:v>1.3156101</c:v>
                </c:pt>
                <c:pt idx="258">
                  <c:v>1.3158326</c:v>
                </c:pt>
                <c:pt idx="259">
                  <c:v>1.3159883999999999</c:v>
                </c:pt>
                <c:pt idx="260">
                  <c:v>1.3180915</c:v>
                </c:pt>
                <c:pt idx="261">
                  <c:v>1.3159772999999999</c:v>
                </c:pt>
                <c:pt idx="262">
                  <c:v>1.3176129999999999</c:v>
                </c:pt>
                <c:pt idx="263">
                  <c:v>1.3189928</c:v>
                </c:pt>
                <c:pt idx="264">
                  <c:v>1.3194379000000001</c:v>
                </c:pt>
                <c:pt idx="265">
                  <c:v>1.3219527</c:v>
                </c:pt>
                <c:pt idx="266">
                  <c:v>1.3190040000000001</c:v>
                </c:pt>
                <c:pt idx="267">
                  <c:v>1.3207397999999999</c:v>
                </c:pt>
                <c:pt idx="268">
                  <c:v>1.3220194999999999</c:v>
                </c:pt>
                <c:pt idx="269">
                  <c:v>1.3222866</c:v>
                </c:pt>
                <c:pt idx="270">
                  <c:v>1.3241782</c:v>
                </c:pt>
                <c:pt idx="271">
                  <c:v>1.3232991999999999</c:v>
                </c:pt>
                <c:pt idx="272">
                  <c:v>1.3229876</c:v>
                </c:pt>
                <c:pt idx="273">
                  <c:v>1.3234326999999999</c:v>
                </c:pt>
                <c:pt idx="274">
                  <c:v>1.3241225999999999</c:v>
                </c:pt>
                <c:pt idx="275">
                  <c:v>1.3240447</c:v>
                </c:pt>
                <c:pt idx="276">
                  <c:v>1.3246567</c:v>
                </c:pt>
                <c:pt idx="277">
                  <c:v>1.3269044000000001</c:v>
                </c:pt>
                <c:pt idx="278">
                  <c:v>1.3291522</c:v>
                </c:pt>
                <c:pt idx="279">
                  <c:v>1.3299867000000001</c:v>
                </c:pt>
                <c:pt idx="280">
                  <c:v>1.3306321000000001</c:v>
                </c:pt>
                <c:pt idx="281">
                  <c:v>1.3326572999999999</c:v>
                </c:pt>
                <c:pt idx="282">
                  <c:v>1.3337812</c:v>
                </c:pt>
                <c:pt idx="283">
                  <c:v>1.3346602999999999</c:v>
                </c:pt>
                <c:pt idx="284">
                  <c:v>1.3352389</c:v>
                </c:pt>
                <c:pt idx="285">
                  <c:v>1.3356729000000001</c:v>
                </c:pt>
                <c:pt idx="286">
                  <c:v>1.3364518000000001</c:v>
                </c:pt>
                <c:pt idx="287">
                  <c:v>1.3367967000000001</c:v>
                </c:pt>
                <c:pt idx="288">
                  <c:v>1.3376424</c:v>
                </c:pt>
                <c:pt idx="289">
                  <c:v>1.3378093</c:v>
                </c:pt>
                <c:pt idx="290">
                  <c:v>1.3378650000000001</c:v>
                </c:pt>
                <c:pt idx="291">
                  <c:v>1.3383991</c:v>
                </c:pt>
                <c:pt idx="292">
                  <c:v>1.3389666</c:v>
                </c:pt>
                <c:pt idx="293">
                  <c:v>1.3395007000000001</c:v>
                </c:pt>
                <c:pt idx="294">
                  <c:v>1.3331135999999999</c:v>
                </c:pt>
                <c:pt idx="295">
                  <c:v>1.3325906000000001</c:v>
                </c:pt>
                <c:pt idx="296">
                  <c:v>1.3332805000000001</c:v>
                </c:pt>
                <c:pt idx="297">
                  <c:v>1.3341038999999999</c:v>
                </c:pt>
                <c:pt idx="298">
                  <c:v>1.3341373000000001</c:v>
                </c:pt>
                <c:pt idx="299">
                  <c:v>1.3337144000000001</c:v>
                </c:pt>
                <c:pt idx="300">
                  <c:v>1.3348494</c:v>
                </c:pt>
                <c:pt idx="301">
                  <c:v>1.3364852</c:v>
                </c:pt>
                <c:pt idx="302">
                  <c:v>1.3407804000000001</c:v>
                </c:pt>
                <c:pt idx="303">
                  <c:v>1.3372307000000001</c:v>
                </c:pt>
                <c:pt idx="304">
                  <c:v>1.3400236999999999</c:v>
                </c:pt>
                <c:pt idx="305">
                  <c:v>1.3414702999999999</c:v>
                </c:pt>
                <c:pt idx="306">
                  <c:v>1.3485362000000001</c:v>
                </c:pt>
                <c:pt idx="307">
                  <c:v>1.3498270000000001</c:v>
                </c:pt>
                <c:pt idx="308">
                  <c:v>1.3505057</c:v>
                </c:pt>
                <c:pt idx="309">
                  <c:v>1.351485</c:v>
                </c:pt>
                <c:pt idx="310">
                  <c:v>1.3524976</c:v>
                </c:pt>
                <c:pt idx="311">
                  <c:v>1.3533877999999999</c:v>
                </c:pt>
                <c:pt idx="312">
                  <c:v>1.3542223</c:v>
                </c:pt>
                <c:pt idx="313">
                  <c:v>1.3550902</c:v>
                </c:pt>
                <c:pt idx="314">
                  <c:v>1.3559137000000001</c:v>
                </c:pt>
                <c:pt idx="315">
                  <c:v>1.3569819000000001</c:v>
                </c:pt>
                <c:pt idx="316">
                  <c:v>1.3575938999999999</c:v>
                </c:pt>
                <c:pt idx="317">
                  <c:v>1.3579611</c:v>
                </c:pt>
                <c:pt idx="318">
                  <c:v>1.3584174</c:v>
                </c:pt>
                <c:pt idx="319">
                  <c:v>1.3582392999999999</c:v>
                </c:pt>
                <c:pt idx="320">
                  <c:v>1.3577386</c:v>
                </c:pt>
                <c:pt idx="321">
                  <c:v>1.3586733</c:v>
                </c:pt>
                <c:pt idx="322">
                  <c:v>1.3604982000000001</c:v>
                </c:pt>
                <c:pt idx="323">
                  <c:v>1.3586288</c:v>
                </c:pt>
                <c:pt idx="324">
                  <c:v>1.3550902</c:v>
                </c:pt>
                <c:pt idx="325">
                  <c:v>1.3562920000000001</c:v>
                </c:pt>
                <c:pt idx="326">
                  <c:v>1.3540443</c:v>
                </c:pt>
                <c:pt idx="327">
                  <c:v>1.3544449000000001</c:v>
                </c:pt>
                <c:pt idx="328">
                  <c:v>1.3536547999999999</c:v>
                </c:pt>
                <c:pt idx="329">
                  <c:v>1.3541555000000001</c:v>
                </c:pt>
                <c:pt idx="330">
                  <c:v>1.3543447</c:v>
                </c:pt>
                <c:pt idx="331">
                  <c:v>1.3549011</c:v>
                </c:pt>
                <c:pt idx="332">
                  <c:v>1.3550902</c:v>
                </c:pt>
                <c:pt idx="333">
                  <c:v>1.355769</c:v>
                </c:pt>
                <c:pt idx="334">
                  <c:v>1.3555687000000001</c:v>
                </c:pt>
                <c:pt idx="335">
                  <c:v>1.3564144</c:v>
                </c:pt>
                <c:pt idx="336">
                  <c:v>1.3563365000000001</c:v>
                </c:pt>
                <c:pt idx="337">
                  <c:v>1.3565925000000001</c:v>
                </c:pt>
                <c:pt idx="338">
                  <c:v>1.3570376</c:v>
                </c:pt>
                <c:pt idx="339">
                  <c:v>1.3574381</c:v>
                </c:pt>
                <c:pt idx="340">
                  <c:v>1.3576941</c:v>
                </c:pt>
                <c:pt idx="341">
                  <c:v>1.3591740000000001</c:v>
                </c:pt>
                <c:pt idx="342">
                  <c:v>1.3597193000000001</c:v>
                </c:pt>
                <c:pt idx="343">
                  <c:v>1.3601755</c:v>
                </c:pt>
                <c:pt idx="344">
                  <c:v>1.3617222</c:v>
                </c:pt>
                <c:pt idx="345">
                  <c:v>1.3608654</c:v>
                </c:pt>
                <c:pt idx="346">
                  <c:v>1.3611991999999999</c:v>
                </c:pt>
                <c:pt idx="347">
                  <c:v>1.3638367</c:v>
                </c:pt>
                <c:pt idx="348">
                  <c:v>1.3638923999999999</c:v>
                </c:pt>
                <c:pt idx="349">
                  <c:v>1.3649716999999999</c:v>
                </c:pt>
                <c:pt idx="350">
                  <c:v>1.3634918</c:v>
                </c:pt>
                <c:pt idx="351">
                  <c:v>1.3651498</c:v>
                </c:pt>
                <c:pt idx="352">
                  <c:v>1.3656950000000001</c:v>
                </c:pt>
                <c:pt idx="353">
                  <c:v>1.3660733</c:v>
                </c:pt>
                <c:pt idx="354">
                  <c:v>1.3663403999999999</c:v>
                </c:pt>
                <c:pt idx="355">
                  <c:v>1.3664517</c:v>
                </c:pt>
                <c:pt idx="356">
                  <c:v>1.3667187000000001</c:v>
                </c:pt>
                <c:pt idx="357">
                  <c:v>1.3674086000000001</c:v>
                </c:pt>
                <c:pt idx="358">
                  <c:v>1.3673751999999999</c:v>
                </c:pt>
                <c:pt idx="359">
                  <c:v>1.3672195</c:v>
                </c:pt>
                <c:pt idx="360">
                  <c:v>1.3675644</c:v>
                </c:pt>
                <c:pt idx="361">
                  <c:v>1.367442</c:v>
                </c:pt>
                <c:pt idx="362">
                  <c:v>1.3710028000000001</c:v>
                </c:pt>
                <c:pt idx="363">
                  <c:v>1.369623</c:v>
                </c:pt>
                <c:pt idx="364">
                  <c:v>1.3698900000000001</c:v>
                </c:pt>
                <c:pt idx="365">
                  <c:v>1.3696564</c:v>
                </c:pt>
                <c:pt idx="366">
                  <c:v>1.3686659999999999</c:v>
                </c:pt>
                <c:pt idx="367">
                  <c:v>1.3674198</c:v>
                </c:pt>
                <c:pt idx="368">
                  <c:v>1.3692447000000001</c:v>
                </c:pt>
                <c:pt idx="369">
                  <c:v>1.3694227000000001</c:v>
                </c:pt>
                <c:pt idx="370">
                  <c:v>1.3694782999999999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84807680"/>
        <c:axId val="84809600"/>
      </c:lineChart>
      <c:catAx>
        <c:axId val="84807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sample number</a:t>
                </a:r>
                <a:endParaRPr lang="en-GB"/>
              </a:p>
            </c:rich>
          </c:tx>
          <c:layout/>
          <c:overlay val="0"/>
        </c:title>
        <c:majorTickMark val="none"/>
        <c:minorTickMark val="none"/>
        <c:tickLblPos val="nextTo"/>
        <c:crossAx val="84809600"/>
        <c:crosses val="autoZero"/>
        <c:auto val="1"/>
        <c:lblAlgn val="ctr"/>
        <c:lblOffset val="100"/>
        <c:noMultiLvlLbl val="0"/>
      </c:catAx>
      <c:valAx>
        <c:axId val="84809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Voltage [V]</a:t>
                </a:r>
                <a:endParaRPr lang="en-GB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80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dk1">
                  <a:shade val="60000"/>
                  <a:satMod val="300000"/>
                </a:schemeClr>
              </a:solidFill>
            </a:ln>
          </c:spPr>
          <c:marker>
            <c:symbol val="none"/>
          </c:marker>
          <c:val>
            <c:numRef>
              <c:f>Sheet3!$I$14:$I$384</c:f>
              <c:numCache>
                <c:formatCode>General</c:formatCode>
                <c:ptCount val="371"/>
                <c:pt idx="0">
                  <c:v>2.5424910000000001</c:v>
                </c:pt>
                <c:pt idx="1">
                  <c:v>2.5426913</c:v>
                </c:pt>
                <c:pt idx="2">
                  <c:v>2.5415785</c:v>
                </c:pt>
                <c:pt idx="3">
                  <c:v>2.5403099999999998</c:v>
                </c:pt>
                <c:pt idx="4">
                  <c:v>2.5402654999999998</c:v>
                </c:pt>
                <c:pt idx="5">
                  <c:v>2.5399427999999999</c:v>
                </c:pt>
                <c:pt idx="6">
                  <c:v>2.5390081000000002</c:v>
                </c:pt>
                <c:pt idx="7">
                  <c:v>2.5389636000000002</c:v>
                </c:pt>
                <c:pt idx="8">
                  <c:v>2.5381401000000001</c:v>
                </c:pt>
                <c:pt idx="9">
                  <c:v>2.5381179</c:v>
                </c:pt>
                <c:pt idx="10">
                  <c:v>2.5378842000000001</c:v>
                </c:pt>
                <c:pt idx="11">
                  <c:v>2.5382625000000001</c:v>
                </c:pt>
                <c:pt idx="12">
                  <c:v>2.5377507000000001</c:v>
                </c:pt>
                <c:pt idx="13">
                  <c:v>2.5377173000000002</c:v>
                </c:pt>
                <c:pt idx="14">
                  <c:v>2.5375949000000002</c:v>
                </c:pt>
                <c:pt idx="15">
                  <c:v>2.5366824000000001</c:v>
                </c:pt>
                <c:pt idx="16">
                  <c:v>2.5367158000000001</c:v>
                </c:pt>
                <c:pt idx="17">
                  <c:v>2.5363597000000002</c:v>
                </c:pt>
                <c:pt idx="18">
                  <c:v>2.5362707000000002</c:v>
                </c:pt>
                <c:pt idx="19">
                  <c:v>2.5361037999999998</c:v>
                </c:pt>
                <c:pt idx="20">
                  <c:v>2.5363375000000001</c:v>
                </c:pt>
                <c:pt idx="21">
                  <c:v>2.5357143999999998</c:v>
                </c:pt>
                <c:pt idx="22">
                  <c:v>2.5355808</c:v>
                </c:pt>
                <c:pt idx="23">
                  <c:v>2.5356920999999999</c:v>
                </c:pt>
                <c:pt idx="24">
                  <c:v>2.5342677999999998</c:v>
                </c:pt>
                <c:pt idx="25">
                  <c:v>2.5344236000000002</c:v>
                </c:pt>
                <c:pt idx="26">
                  <c:v>2.5345681999999998</c:v>
                </c:pt>
                <c:pt idx="27">
                  <c:v>2.5350133000000001</c:v>
                </c:pt>
                <c:pt idx="28">
                  <c:v>2.5346015999999998</c:v>
                </c:pt>
                <c:pt idx="29">
                  <c:v>2.5352692999999999</c:v>
                </c:pt>
                <c:pt idx="30">
                  <c:v>2.5350244000000002</c:v>
                </c:pt>
                <c:pt idx="31">
                  <c:v>2.5344012999999999</c:v>
                </c:pt>
                <c:pt idx="32">
                  <c:v>2.5341453999999999</c:v>
                </c:pt>
                <c:pt idx="33">
                  <c:v>2.5352359</c:v>
                </c:pt>
                <c:pt idx="34">
                  <c:v>2.5347908000000001</c:v>
                </c:pt>
                <c:pt idx="35">
                  <c:v>2.5345125999999998</c:v>
                </c:pt>
                <c:pt idx="36">
                  <c:v>2.5345460000000002</c:v>
                </c:pt>
                <c:pt idx="37">
                  <c:v>2.5343011999999998</c:v>
                </c:pt>
                <c:pt idx="38">
                  <c:v>2.5343678999999999</c:v>
                </c:pt>
                <c:pt idx="39">
                  <c:v>2.5344457999999999</c:v>
                </c:pt>
                <c:pt idx="40">
                  <c:v>2.5345347999999999</c:v>
                </c:pt>
                <c:pt idx="41">
                  <c:v>2.5341231</c:v>
                </c:pt>
                <c:pt idx="42">
                  <c:v>2.5345905000000002</c:v>
                </c:pt>
                <c:pt idx="43">
                  <c:v>2.5341787999999998</c:v>
                </c:pt>
                <c:pt idx="44">
                  <c:v>2.5341676</c:v>
                </c:pt>
                <c:pt idx="45">
                  <c:v>2.5350356000000001</c:v>
                </c:pt>
                <c:pt idx="46">
                  <c:v>2.5353583</c:v>
                </c:pt>
                <c:pt idx="47">
                  <c:v>2.5352247000000001</c:v>
                </c:pt>
                <c:pt idx="48">
                  <c:v>2.5358033999999998</c:v>
                </c:pt>
                <c:pt idx="49">
                  <c:v>2.5358255999999999</c:v>
                </c:pt>
                <c:pt idx="50">
                  <c:v>2.5354139</c:v>
                </c:pt>
                <c:pt idx="51">
                  <c:v>2.5353471000000001</c:v>
                </c:pt>
                <c:pt idx="52">
                  <c:v>2.5351023000000001</c:v>
                </c:pt>
                <c:pt idx="53">
                  <c:v>2.5351691000000001</c:v>
                </c:pt>
                <c:pt idx="54">
                  <c:v>2.5355808</c:v>
                </c:pt>
                <c:pt idx="55">
                  <c:v>2.5348242000000001</c:v>
                </c:pt>
                <c:pt idx="56">
                  <c:v>2.5371942999999999</c:v>
                </c:pt>
                <c:pt idx="57">
                  <c:v>2.5352136000000001</c:v>
                </c:pt>
                <c:pt idx="58">
                  <c:v>2.5354473</c:v>
                </c:pt>
                <c:pt idx="59">
                  <c:v>2.5361706000000002</c:v>
                </c:pt>
                <c:pt idx="60">
                  <c:v>2.5358478999999998</c:v>
                </c:pt>
                <c:pt idx="61">
                  <c:v>2.5359479999999999</c:v>
                </c:pt>
                <c:pt idx="62">
                  <c:v>2.5358589999999999</c:v>
                </c:pt>
                <c:pt idx="63">
                  <c:v>2.5359924999999999</c:v>
                </c:pt>
                <c:pt idx="64">
                  <c:v>2.5354473</c:v>
                </c:pt>
                <c:pt idx="65">
                  <c:v>2.5357476999999999</c:v>
                </c:pt>
                <c:pt idx="66">
                  <c:v>2.5356809999999999</c:v>
                </c:pt>
                <c:pt idx="67">
                  <c:v>2.5356030999999999</c:v>
                </c:pt>
                <c:pt idx="68">
                  <c:v>2.5362596000000002</c:v>
                </c:pt>
                <c:pt idx="69">
                  <c:v>2.5361593999999998</c:v>
                </c:pt>
                <c:pt idx="70">
                  <c:v>2.5357699999999999</c:v>
                </c:pt>
                <c:pt idx="71">
                  <c:v>2.5360816000000002</c:v>
                </c:pt>
                <c:pt idx="72">
                  <c:v>2.5361482999999998</c:v>
                </c:pt>
                <c:pt idx="73">
                  <c:v>2.5365489000000001</c:v>
                </c:pt>
                <c:pt idx="74">
                  <c:v>2.5360037000000002</c:v>
                </c:pt>
                <c:pt idx="75">
                  <c:v>2.5360592999999998</c:v>
                </c:pt>
                <c:pt idx="76">
                  <c:v>2.5357254999999999</c:v>
                </c:pt>
                <c:pt idx="77">
                  <c:v>2.5361817000000002</c:v>
                </c:pt>
                <c:pt idx="78">
                  <c:v>2.5359145999999999</c:v>
                </c:pt>
                <c:pt idx="79">
                  <c:v>2.5365489000000001</c:v>
                </c:pt>
                <c:pt idx="80">
                  <c:v>2.5362262000000002</c:v>
                </c:pt>
                <c:pt idx="81">
                  <c:v>2.5364933000000001</c:v>
                </c:pt>
                <c:pt idx="82">
                  <c:v>2.5365267</c:v>
                </c:pt>
                <c:pt idx="83">
                  <c:v>2.5366379000000001</c:v>
                </c:pt>
                <c:pt idx="84">
                  <c:v>2.5369272</c:v>
                </c:pt>
                <c:pt idx="85">
                  <c:v>2.5373166999999999</c:v>
                </c:pt>
                <c:pt idx="86">
                  <c:v>2.5369272</c:v>
                </c:pt>
                <c:pt idx="87">
                  <c:v>2.5366824000000001</c:v>
                </c:pt>
                <c:pt idx="88">
                  <c:v>2.5365600000000001</c:v>
                </c:pt>
                <c:pt idx="89">
                  <c:v>2.5368938999999999</c:v>
                </c:pt>
                <c:pt idx="90">
                  <c:v>2.536994</c:v>
                </c:pt>
                <c:pt idx="91">
                  <c:v>2.5371386999999999</c:v>
                </c:pt>
                <c:pt idx="92">
                  <c:v>2.5368938999999999</c:v>
                </c:pt>
                <c:pt idx="93">
                  <c:v>2.5374056999999999</c:v>
                </c:pt>
                <c:pt idx="94">
                  <c:v>2.5368382</c:v>
                </c:pt>
                <c:pt idx="95">
                  <c:v>2.5375614999999998</c:v>
                </c:pt>
                <c:pt idx="96">
                  <c:v>2.5363709000000001</c:v>
                </c:pt>
                <c:pt idx="97">
                  <c:v>2.5372165999999998</c:v>
                </c:pt>
                <c:pt idx="98">
                  <c:v>2.5372832999999999</c:v>
                </c:pt>
                <c:pt idx="99">
                  <c:v>2.5371163999999999</c:v>
                </c:pt>
                <c:pt idx="100">
                  <c:v>2.5376394000000002</c:v>
                </c:pt>
                <c:pt idx="101">
                  <c:v>2.5381624</c:v>
                </c:pt>
                <c:pt idx="102">
                  <c:v>2.5375280999999998</c:v>
                </c:pt>
                <c:pt idx="103">
                  <c:v>2.5373722999999999</c:v>
                </c:pt>
                <c:pt idx="104">
                  <c:v>2.5378508000000002</c:v>
                </c:pt>
                <c:pt idx="105">
                  <c:v>2.5378731000000001</c:v>
                </c:pt>
                <c:pt idx="106">
                  <c:v>2.5384628</c:v>
                </c:pt>
                <c:pt idx="107">
                  <c:v>2.5377062000000001</c:v>
                </c:pt>
                <c:pt idx="108">
                  <c:v>2.5375169999999998</c:v>
                </c:pt>
                <c:pt idx="109">
                  <c:v>2.5371386999999999</c:v>
                </c:pt>
                <c:pt idx="110">
                  <c:v>2.5368048000000001</c:v>
                </c:pt>
                <c:pt idx="111">
                  <c:v>2.5368938999999999</c:v>
                </c:pt>
                <c:pt idx="112">
                  <c:v>2.5374835999999998</c:v>
                </c:pt>
                <c:pt idx="113">
                  <c:v>2.5380400000000001</c:v>
                </c:pt>
                <c:pt idx="114">
                  <c:v>2.5378286000000001</c:v>
                </c:pt>
                <c:pt idx="115">
                  <c:v>2.5380845000000001</c:v>
                </c:pt>
                <c:pt idx="116">
                  <c:v>2.5375614999999998</c:v>
                </c:pt>
                <c:pt idx="117">
                  <c:v>2.5373722999999999</c:v>
                </c:pt>
                <c:pt idx="118">
                  <c:v>2.5375725999999998</c:v>
                </c:pt>
                <c:pt idx="119">
                  <c:v>2.5377618000000002</c:v>
                </c:pt>
                <c:pt idx="120">
                  <c:v>2.5378508000000002</c:v>
                </c:pt>
                <c:pt idx="121">
                  <c:v>2.5382069</c:v>
                </c:pt>
                <c:pt idx="122">
                  <c:v>2.5379732000000002</c:v>
                </c:pt>
                <c:pt idx="123">
                  <c:v>2.5382292</c:v>
                </c:pt>
                <c:pt idx="124">
                  <c:v>2.5379287000000001</c:v>
                </c:pt>
                <c:pt idx="125">
                  <c:v>2.5379287000000001</c:v>
                </c:pt>
                <c:pt idx="126">
                  <c:v>2.5378397000000001</c:v>
                </c:pt>
                <c:pt idx="127">
                  <c:v>2.5382180000000001</c:v>
                </c:pt>
                <c:pt idx="128">
                  <c:v>2.5383182</c:v>
                </c:pt>
                <c:pt idx="129">
                  <c:v>2.5387187999999998</c:v>
                </c:pt>
                <c:pt idx="130">
                  <c:v>2.5382848</c:v>
                </c:pt>
                <c:pt idx="131">
                  <c:v>2.5383515999999999</c:v>
                </c:pt>
                <c:pt idx="132">
                  <c:v>2.5386853999999999</c:v>
                </c:pt>
                <c:pt idx="133">
                  <c:v>2.5384517</c:v>
                </c:pt>
                <c:pt idx="134">
                  <c:v>2.5387187999999998</c:v>
                </c:pt>
                <c:pt idx="135">
                  <c:v>2.5383627</c:v>
                </c:pt>
                <c:pt idx="136">
                  <c:v>2.5391416000000002</c:v>
                </c:pt>
                <c:pt idx="137">
                  <c:v>2.5386519999999999</c:v>
                </c:pt>
                <c:pt idx="138">
                  <c:v>2.5388522999999998</c:v>
                </c:pt>
                <c:pt idx="139">
                  <c:v>2.5392195000000002</c:v>
                </c:pt>
                <c:pt idx="140">
                  <c:v>2.5392974000000001</c:v>
                </c:pt>
                <c:pt idx="141">
                  <c:v>2.5390636999999998</c:v>
                </c:pt>
                <c:pt idx="142">
                  <c:v>2.5386185999999999</c:v>
                </c:pt>
                <c:pt idx="143">
                  <c:v>2.5386742999999998</c:v>
                </c:pt>
                <c:pt idx="144">
                  <c:v>2.5386297</c:v>
                </c:pt>
                <c:pt idx="145">
                  <c:v>2.5389078999999999</c:v>
                </c:pt>
                <c:pt idx="146">
                  <c:v>2.5387298999999999</c:v>
                </c:pt>
                <c:pt idx="147">
                  <c:v>2.5387076</c:v>
                </c:pt>
                <c:pt idx="148">
                  <c:v>2.5386519999999999</c:v>
                </c:pt>
                <c:pt idx="149">
                  <c:v>2.5386297</c:v>
                </c:pt>
                <c:pt idx="150">
                  <c:v>2.5387854999999999</c:v>
                </c:pt>
                <c:pt idx="151">
                  <c:v>2.5389412999999998</c:v>
                </c:pt>
                <c:pt idx="152">
                  <c:v>2.5387409999999999</c:v>
                </c:pt>
                <c:pt idx="153">
                  <c:v>2.5390971000000002</c:v>
                </c:pt>
                <c:pt idx="154">
                  <c:v>2.5394643000000001</c:v>
                </c:pt>
                <c:pt idx="155">
                  <c:v>2.5391526999999998</c:v>
                </c:pt>
                <c:pt idx="156">
                  <c:v>2.5392974000000001</c:v>
                </c:pt>
                <c:pt idx="157">
                  <c:v>2.5394977000000001</c:v>
                </c:pt>
                <c:pt idx="158">
                  <c:v>2.5396312000000001</c:v>
                </c:pt>
                <c:pt idx="159">
                  <c:v>2.5392416999999998</c:v>
                </c:pt>
                <c:pt idx="160">
                  <c:v>2.5392195000000002</c:v>
                </c:pt>
                <c:pt idx="161">
                  <c:v>2.5396201</c:v>
                </c:pt>
                <c:pt idx="162">
                  <c:v>2.5392750999999998</c:v>
                </c:pt>
                <c:pt idx="163">
                  <c:v>2.5391192999999999</c:v>
                </c:pt>
                <c:pt idx="164">
                  <c:v>2.5389636000000002</c:v>
                </c:pt>
                <c:pt idx="165">
                  <c:v>2.5394420000000002</c:v>
                </c:pt>
                <c:pt idx="166">
                  <c:v>2.5393864000000002</c:v>
                </c:pt>
                <c:pt idx="167">
                  <c:v>2.5397981000000001</c:v>
                </c:pt>
                <c:pt idx="168">
                  <c:v>2.5394866</c:v>
                </c:pt>
                <c:pt idx="169">
                  <c:v>2.5398426000000001</c:v>
                </c:pt>
                <c:pt idx="170">
                  <c:v>2.539787</c:v>
                </c:pt>
                <c:pt idx="171">
                  <c:v>2.5403099999999998</c:v>
                </c:pt>
                <c:pt idx="172">
                  <c:v>2.5393195999999998</c:v>
                </c:pt>
                <c:pt idx="173">
                  <c:v>2.539965</c:v>
                </c:pt>
                <c:pt idx="174">
                  <c:v>2.5400318</c:v>
                </c:pt>
                <c:pt idx="175">
                  <c:v>2.5390747999999999</c:v>
                </c:pt>
                <c:pt idx="176">
                  <c:v>2.5389301999999998</c:v>
                </c:pt>
                <c:pt idx="177">
                  <c:v>2.5394420000000002</c:v>
                </c:pt>
                <c:pt idx="178">
                  <c:v>2.5394532000000001</c:v>
                </c:pt>
                <c:pt idx="179">
                  <c:v>2.5391526999999998</c:v>
                </c:pt>
                <c:pt idx="180">
                  <c:v>2.5395422000000001</c:v>
                </c:pt>
                <c:pt idx="181">
                  <c:v>2.539609</c:v>
                </c:pt>
                <c:pt idx="182">
                  <c:v>2.5398982999999999</c:v>
                </c:pt>
                <c:pt idx="183">
                  <c:v>2.5399984</c:v>
                </c:pt>
                <c:pt idx="184">
                  <c:v>2.5396201</c:v>
                </c:pt>
                <c:pt idx="185">
                  <c:v>2.5399984</c:v>
                </c:pt>
                <c:pt idx="186">
                  <c:v>2.5401096999999999</c:v>
                </c:pt>
                <c:pt idx="187">
                  <c:v>2.5403989999999999</c:v>
                </c:pt>
                <c:pt idx="188">
                  <c:v>2.5399316999999999</c:v>
                </c:pt>
                <c:pt idx="189">
                  <c:v>2.5403544999999998</c:v>
                </c:pt>
                <c:pt idx="190">
                  <c:v>2.5401986999999999</c:v>
                </c:pt>
                <c:pt idx="191">
                  <c:v>2.5403321999999999</c:v>
                </c:pt>
                <c:pt idx="192">
                  <c:v>2.5401986999999999</c:v>
                </c:pt>
                <c:pt idx="193">
                  <c:v>2.5401764999999998</c:v>
                </c:pt>
                <c:pt idx="194">
                  <c:v>2.5404434999999999</c:v>
                </c:pt>
                <c:pt idx="195">
                  <c:v>2.539787</c:v>
                </c:pt>
                <c:pt idx="196">
                  <c:v>2.5397981000000001</c:v>
                </c:pt>
                <c:pt idx="197">
                  <c:v>2.5404434999999999</c:v>
                </c:pt>
                <c:pt idx="198">
                  <c:v>2.5401764999999998</c:v>
                </c:pt>
                <c:pt idx="199">
                  <c:v>2.5399761999999999</c:v>
                </c:pt>
                <c:pt idx="200">
                  <c:v>2.5397536000000001</c:v>
                </c:pt>
                <c:pt idx="201">
                  <c:v>2.5400540999999999</c:v>
                </c:pt>
                <c:pt idx="202">
                  <c:v>2.5400540999999999</c:v>
                </c:pt>
                <c:pt idx="203">
                  <c:v>2.5402431999999999</c:v>
                </c:pt>
                <c:pt idx="204">
                  <c:v>2.5401986999999999</c:v>
                </c:pt>
                <c:pt idx="205">
                  <c:v>2.5408886000000002</c:v>
                </c:pt>
                <c:pt idx="206">
                  <c:v>2.5404434999999999</c:v>
                </c:pt>
                <c:pt idx="207">
                  <c:v>2.5405992999999998</c:v>
                </c:pt>
                <c:pt idx="208">
                  <c:v>2.5404213000000002</c:v>
                </c:pt>
                <c:pt idx="209">
                  <c:v>2.5405324999999999</c:v>
                </c:pt>
                <c:pt idx="210">
                  <c:v>2.5409888</c:v>
                </c:pt>
                <c:pt idx="211">
                  <c:v>2.5404879999999999</c:v>
                </c:pt>
                <c:pt idx="212">
                  <c:v>2.5405658999999998</c:v>
                </c:pt>
                <c:pt idx="213">
                  <c:v>2.5405103000000002</c:v>
                </c:pt>
                <c:pt idx="214">
                  <c:v>2.5404100999999999</c:v>
                </c:pt>
                <c:pt idx="215">
                  <c:v>2.5404323999999998</c:v>
                </c:pt>
                <c:pt idx="216">
                  <c:v>2.5404768999999998</c:v>
                </c:pt>
                <c:pt idx="217">
                  <c:v>2.5416452999999999</c:v>
                </c:pt>
                <c:pt idx="218">
                  <c:v>2.5409331000000002</c:v>
                </c:pt>
                <c:pt idx="219">
                  <c:v>2.5410889000000001</c:v>
                </c:pt>
                <c:pt idx="220">
                  <c:v>2.5402876999999999</c:v>
                </c:pt>
                <c:pt idx="221">
                  <c:v>2.5403544999999998</c:v>
                </c:pt>
                <c:pt idx="222">
                  <c:v>2.5404323999999998</c:v>
                </c:pt>
                <c:pt idx="223">
                  <c:v>2.5399761999999999</c:v>
                </c:pt>
                <c:pt idx="224">
                  <c:v>2.5401096999999999</c:v>
                </c:pt>
                <c:pt idx="225">
                  <c:v>2.5413448000000001</c:v>
                </c:pt>
                <c:pt idx="226">
                  <c:v>2.5411223000000001</c:v>
                </c:pt>
                <c:pt idx="227">
                  <c:v>2.5414338999999999</c:v>
                </c:pt>
                <c:pt idx="228">
                  <c:v>2.5417231999999998</c:v>
                </c:pt>
                <c:pt idx="229">
                  <c:v>2.541445</c:v>
                </c:pt>
                <c:pt idx="230">
                  <c:v>2.5415673999999999</c:v>
                </c:pt>
                <c:pt idx="231">
                  <c:v>2.5417898999999999</c:v>
                </c:pt>
                <c:pt idx="232">
                  <c:v>2.5413114999999999</c:v>
                </c:pt>
                <c:pt idx="233">
                  <c:v>2.5416786999999998</c:v>
                </c:pt>
                <c:pt idx="234">
                  <c:v>2.5410110000000001</c:v>
                </c:pt>
                <c:pt idx="235">
                  <c:v>2.5415562999999999</c:v>
                </c:pt>
                <c:pt idx="236">
                  <c:v>2.5407996000000002</c:v>
                </c:pt>
                <c:pt idx="237">
                  <c:v>2.5404434999999999</c:v>
                </c:pt>
                <c:pt idx="238">
                  <c:v>2.5407772999999998</c:v>
                </c:pt>
                <c:pt idx="239">
                  <c:v>2.5406437999999998</c:v>
                </c:pt>
                <c:pt idx="240">
                  <c:v>2.5407772999999998</c:v>
                </c:pt>
                <c:pt idx="241">
                  <c:v>2.5409776000000002</c:v>
                </c:pt>
                <c:pt idx="242">
                  <c:v>2.5410333000000001</c:v>
                </c:pt>
                <c:pt idx="243">
                  <c:v>2.5407885000000001</c:v>
                </c:pt>
                <c:pt idx="244">
                  <c:v>2.5409442000000002</c:v>
                </c:pt>
                <c:pt idx="245">
                  <c:v>2.5405992999999998</c:v>
                </c:pt>
                <c:pt idx="246">
                  <c:v>2.5413003000000001</c:v>
                </c:pt>
                <c:pt idx="247">
                  <c:v>2.5411668000000001</c:v>
                </c:pt>
                <c:pt idx="248">
                  <c:v>2.5417565999999998</c:v>
                </c:pt>
                <c:pt idx="249">
                  <c:v>2.5412781</c:v>
                </c:pt>
                <c:pt idx="250">
                  <c:v>2.5413671</c:v>
                </c:pt>
                <c:pt idx="251">
                  <c:v>2.5409999000000001</c:v>
                </c:pt>
                <c:pt idx="252">
                  <c:v>2.5411000000000001</c:v>
                </c:pt>
                <c:pt idx="253">
                  <c:v>2.5417565999999998</c:v>
                </c:pt>
                <c:pt idx="254">
                  <c:v>2.5414227</c:v>
                </c:pt>
                <c:pt idx="255">
                  <c:v>2.5415785</c:v>
                </c:pt>
                <c:pt idx="256">
                  <c:v>2.5412447</c:v>
                </c:pt>
                <c:pt idx="257">
                  <c:v>2.5416786999999998</c:v>
                </c:pt>
                <c:pt idx="258">
                  <c:v>2.5417342999999999</c:v>
                </c:pt>
                <c:pt idx="259">
                  <c:v>2.5415117</c:v>
                </c:pt>
                <c:pt idx="260">
                  <c:v>2.5414005</c:v>
                </c:pt>
                <c:pt idx="261">
                  <c:v>2.5418232999999999</c:v>
                </c:pt>
                <c:pt idx="262">
                  <c:v>2.5407996000000002</c:v>
                </c:pt>
                <c:pt idx="263">
                  <c:v>2.5410221000000002</c:v>
                </c:pt>
                <c:pt idx="264">
                  <c:v>2.5413782</c:v>
                </c:pt>
                <c:pt idx="265">
                  <c:v>2.5423686000000001</c:v>
                </c:pt>
                <c:pt idx="266">
                  <c:v>2.5409665000000001</c:v>
                </c:pt>
                <c:pt idx="267">
                  <c:v>2.5415228999999999</c:v>
                </c:pt>
                <c:pt idx="268">
                  <c:v>2.5413448000000001</c:v>
                </c:pt>
                <c:pt idx="269">
                  <c:v>2.5411112</c:v>
                </c:pt>
                <c:pt idx="270">
                  <c:v>2.5417787999999999</c:v>
                </c:pt>
                <c:pt idx="271">
                  <c:v>2.5419234999999998</c:v>
                </c:pt>
                <c:pt idx="272">
                  <c:v>2.5416563999999999</c:v>
                </c:pt>
                <c:pt idx="273">
                  <c:v>2.5418566999999999</c:v>
                </c:pt>
                <c:pt idx="274">
                  <c:v>2.5422684000000002</c:v>
                </c:pt>
                <c:pt idx="275">
                  <c:v>2.5419790999999998</c:v>
                </c:pt>
                <c:pt idx="276">
                  <c:v>2.5419011999999999</c:v>
                </c:pt>
                <c:pt idx="277">
                  <c:v>2.5425243000000002</c:v>
                </c:pt>
                <c:pt idx="278">
                  <c:v>2.5423908000000002</c:v>
                </c:pt>
                <c:pt idx="279">
                  <c:v>2.5422015999999998</c:v>
                </c:pt>
                <c:pt idx="280">
                  <c:v>2.5421459999999998</c:v>
                </c:pt>
                <c:pt idx="281">
                  <c:v>2.5431919999999999</c:v>
                </c:pt>
                <c:pt idx="282">
                  <c:v>2.5422794999999998</c:v>
                </c:pt>
                <c:pt idx="283">
                  <c:v>2.5423797000000001</c:v>
                </c:pt>
                <c:pt idx="284">
                  <c:v>2.5424687000000001</c:v>
                </c:pt>
                <c:pt idx="285">
                  <c:v>2.5422794999999998</c:v>
                </c:pt>
                <c:pt idx="286">
                  <c:v>2.5430473</c:v>
                </c:pt>
                <c:pt idx="287">
                  <c:v>2.5422573000000002</c:v>
                </c:pt>
                <c:pt idx="288">
                  <c:v>2.5428693</c:v>
                </c:pt>
                <c:pt idx="289">
                  <c:v>2.5423129000000002</c:v>
                </c:pt>
                <c:pt idx="290">
                  <c:v>2.5418900999999998</c:v>
                </c:pt>
                <c:pt idx="291">
                  <c:v>2.5421794000000002</c:v>
                </c:pt>
                <c:pt idx="292">
                  <c:v>2.5422462000000001</c:v>
                </c:pt>
                <c:pt idx="293">
                  <c:v>2.5429694</c:v>
                </c:pt>
                <c:pt idx="294">
                  <c:v>2.5427803</c:v>
                </c:pt>
                <c:pt idx="295">
                  <c:v>2.541445</c:v>
                </c:pt>
                <c:pt idx="296">
                  <c:v>2.5416675</c:v>
                </c:pt>
                <c:pt idx="297">
                  <c:v>2.5420569999999998</c:v>
                </c:pt>
                <c:pt idx="298">
                  <c:v>2.5411779000000001</c:v>
                </c:pt>
                <c:pt idx="299">
                  <c:v>2.5410444000000001</c:v>
                </c:pt>
                <c:pt idx="300">
                  <c:v>2.5415006</c:v>
                </c:pt>
                <c:pt idx="301">
                  <c:v>2.5415896</c:v>
                </c:pt>
                <c:pt idx="302">
                  <c:v>2.5416118999999999</c:v>
                </c:pt>
                <c:pt idx="303">
                  <c:v>2.5424687000000001</c:v>
                </c:pt>
                <c:pt idx="304">
                  <c:v>2.5416897999999999</c:v>
                </c:pt>
                <c:pt idx="305">
                  <c:v>2.5419345999999998</c:v>
                </c:pt>
                <c:pt idx="306">
                  <c:v>2.5421794000000002</c:v>
                </c:pt>
                <c:pt idx="307">
                  <c:v>2.5422239000000002</c:v>
                </c:pt>
                <c:pt idx="308">
                  <c:v>2.5418010999999998</c:v>
                </c:pt>
                <c:pt idx="309">
                  <c:v>2.5417008999999999</c:v>
                </c:pt>
                <c:pt idx="310">
                  <c:v>2.5420014000000002</c:v>
                </c:pt>
                <c:pt idx="311">
                  <c:v>2.541623</c:v>
                </c:pt>
                <c:pt idx="312">
                  <c:v>2.5414783999999999</c:v>
                </c:pt>
                <c:pt idx="313">
                  <c:v>2.5420680999999998</c:v>
                </c:pt>
                <c:pt idx="314">
                  <c:v>2.5416675</c:v>
                </c:pt>
                <c:pt idx="315">
                  <c:v>2.5418455999999998</c:v>
                </c:pt>
                <c:pt idx="316">
                  <c:v>2.5417898999999999</c:v>
                </c:pt>
                <c:pt idx="317">
                  <c:v>2.5415673999999999</c:v>
                </c:pt>
                <c:pt idx="318">
                  <c:v>2.5414227</c:v>
                </c:pt>
                <c:pt idx="319">
                  <c:v>2.5413226</c:v>
                </c:pt>
                <c:pt idx="320">
                  <c:v>2.5411000000000001</c:v>
                </c:pt>
                <c:pt idx="321">
                  <c:v>2.5418232999999999</c:v>
                </c:pt>
                <c:pt idx="322">
                  <c:v>2.541445</c:v>
                </c:pt>
                <c:pt idx="323">
                  <c:v>2.5419011999999999</c:v>
                </c:pt>
                <c:pt idx="324">
                  <c:v>2.5411000000000001</c:v>
                </c:pt>
                <c:pt idx="325">
                  <c:v>2.5415673999999999</c:v>
                </c:pt>
                <c:pt idx="326">
                  <c:v>2.5425355000000001</c:v>
                </c:pt>
                <c:pt idx="327">
                  <c:v>2.5416341</c:v>
                </c:pt>
                <c:pt idx="328">
                  <c:v>2.5416563999999999</c:v>
                </c:pt>
                <c:pt idx="329">
                  <c:v>2.5422462000000001</c:v>
                </c:pt>
                <c:pt idx="330">
                  <c:v>2.5421349000000002</c:v>
                </c:pt>
                <c:pt idx="331">
                  <c:v>2.5422015999999998</c:v>
                </c:pt>
                <c:pt idx="332">
                  <c:v>2.5424576000000001</c:v>
                </c:pt>
                <c:pt idx="333">
                  <c:v>2.5413226</c:v>
                </c:pt>
                <c:pt idx="334">
                  <c:v>2.5414672</c:v>
                </c:pt>
                <c:pt idx="335">
                  <c:v>2.5413114999999999</c:v>
                </c:pt>
                <c:pt idx="336">
                  <c:v>2.5413671</c:v>
                </c:pt>
                <c:pt idx="337">
                  <c:v>2.5415006</c:v>
                </c:pt>
                <c:pt idx="338">
                  <c:v>2.5420569999999998</c:v>
                </c:pt>
                <c:pt idx="339">
                  <c:v>2.5417676999999999</c:v>
                </c:pt>
                <c:pt idx="340">
                  <c:v>2.5416452999999999</c:v>
                </c:pt>
                <c:pt idx="341">
                  <c:v>2.5420904000000002</c:v>
                </c:pt>
                <c:pt idx="342">
                  <c:v>2.5425021000000001</c:v>
                </c:pt>
                <c:pt idx="343">
                  <c:v>2.5425577000000001</c:v>
                </c:pt>
                <c:pt idx="344">
                  <c:v>2.5433699999999999</c:v>
                </c:pt>
                <c:pt idx="345">
                  <c:v>2.5424576000000001</c:v>
                </c:pt>
                <c:pt idx="346">
                  <c:v>2.5423352000000001</c:v>
                </c:pt>
                <c:pt idx="347">
                  <c:v>2.5423797000000001</c:v>
                </c:pt>
                <c:pt idx="348">
                  <c:v>2.5417008999999999</c:v>
                </c:pt>
                <c:pt idx="349">
                  <c:v>2.5413226</c:v>
                </c:pt>
                <c:pt idx="350">
                  <c:v>2.5410221000000002</c:v>
                </c:pt>
                <c:pt idx="351">
                  <c:v>2.5417787999999999</c:v>
                </c:pt>
                <c:pt idx="352">
                  <c:v>2.5415896</c:v>
                </c:pt>
                <c:pt idx="353">
                  <c:v>2.5418010999999998</c:v>
                </c:pt>
                <c:pt idx="354">
                  <c:v>2.5423241000000001</c:v>
                </c:pt>
                <c:pt idx="355">
                  <c:v>2.5425243000000002</c:v>
                </c:pt>
                <c:pt idx="356">
                  <c:v>2.5428248</c:v>
                </c:pt>
                <c:pt idx="357">
                  <c:v>2.5426245000000001</c:v>
                </c:pt>
                <c:pt idx="358">
                  <c:v>2.5422349999999998</c:v>
                </c:pt>
                <c:pt idx="359">
                  <c:v>2.5424242000000001</c:v>
                </c:pt>
                <c:pt idx="360">
                  <c:v>2.5424242000000001</c:v>
                </c:pt>
                <c:pt idx="361">
                  <c:v>2.5424576000000001</c:v>
                </c:pt>
                <c:pt idx="362">
                  <c:v>2.5430028</c:v>
                </c:pt>
                <c:pt idx="363">
                  <c:v>2.5419567999999999</c:v>
                </c:pt>
                <c:pt idx="364">
                  <c:v>2.5432030999999999</c:v>
                </c:pt>
                <c:pt idx="365">
                  <c:v>2.541712</c:v>
                </c:pt>
                <c:pt idx="366">
                  <c:v>2.5415228999999999</c:v>
                </c:pt>
                <c:pt idx="367">
                  <c:v>2.5418566999999999</c:v>
                </c:pt>
                <c:pt idx="368">
                  <c:v>2.5421570999999998</c:v>
                </c:pt>
                <c:pt idx="369">
                  <c:v>2.5428248</c:v>
                </c:pt>
                <c:pt idx="370">
                  <c:v>2.5418121999999999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84827136"/>
        <c:axId val="84849792"/>
      </c:lineChart>
      <c:catAx>
        <c:axId val="8482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sample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4849792"/>
        <c:crosses val="autoZero"/>
        <c:auto val="1"/>
        <c:lblAlgn val="ctr"/>
        <c:lblOffset val="100"/>
        <c:noMultiLvlLbl val="0"/>
      </c:catAx>
      <c:valAx>
        <c:axId val="84849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Voltage [V]</a:t>
                </a:r>
                <a:endParaRPr lang="en-GB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827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noProof="0" dirty="0" smtClean="0"/>
              <a:t>Pumping vacuum and cooling down</a:t>
            </a:r>
            <a:endParaRPr lang="en-US" noProof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sensor 1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'Data 0x2007 0x0957 12_3_2013 15'!$C$1:$C$540</c:f>
              <c:numCache>
                <c:formatCode>General</c:formatCode>
                <c:ptCount val="540"/>
                <c:pt idx="0">
                  <c:v>3.5403687000000001</c:v>
                </c:pt>
                <c:pt idx="1">
                  <c:v>3.5403463999999998</c:v>
                </c:pt>
                <c:pt idx="2">
                  <c:v>3.5403242000000001</c:v>
                </c:pt>
                <c:pt idx="3">
                  <c:v>3.5402908000000002</c:v>
                </c:pt>
                <c:pt idx="4">
                  <c:v>3.5403131000000001</c:v>
                </c:pt>
                <c:pt idx="5">
                  <c:v>3.5403018999999998</c:v>
                </c:pt>
                <c:pt idx="6">
                  <c:v>3.5402797000000001</c:v>
                </c:pt>
                <c:pt idx="7">
                  <c:v>3.5387886000000002</c:v>
                </c:pt>
                <c:pt idx="8">
                  <c:v>3.5287516000000001</c:v>
                </c:pt>
                <c:pt idx="9">
                  <c:v>3.5218525999999999</c:v>
                </c:pt>
                <c:pt idx="10">
                  <c:v>3.5170121999999999</c:v>
                </c:pt>
                <c:pt idx="11">
                  <c:v>3.5134848000000001</c:v>
                </c:pt>
                <c:pt idx="12">
                  <c:v>3.5107474999999999</c:v>
                </c:pt>
                <c:pt idx="13">
                  <c:v>3.5086555000000001</c:v>
                </c:pt>
                <c:pt idx="14">
                  <c:v>3.5070085999999998</c:v>
                </c:pt>
                <c:pt idx="15">
                  <c:v>3.5057401000000001</c:v>
                </c:pt>
                <c:pt idx="16">
                  <c:v>3.5046273999999999</c:v>
                </c:pt>
                <c:pt idx="17">
                  <c:v>3.5037372000000002</c:v>
                </c:pt>
                <c:pt idx="18">
                  <c:v>3.5030695000000001</c:v>
                </c:pt>
                <c:pt idx="19">
                  <c:v>3.5023574000000002</c:v>
                </c:pt>
                <c:pt idx="20">
                  <c:v>3.5018121</c:v>
                </c:pt>
                <c:pt idx="21">
                  <c:v>3.5013559000000001</c:v>
                </c:pt>
                <c:pt idx="22">
                  <c:v>3.5009553000000002</c:v>
                </c:pt>
                <c:pt idx="23">
                  <c:v>3.5006214999999998</c:v>
                </c:pt>
                <c:pt idx="24">
                  <c:v>3.5002876999999999</c:v>
                </c:pt>
                <c:pt idx="25">
                  <c:v>3.5000429</c:v>
                </c:pt>
                <c:pt idx="26">
                  <c:v>3.4997647000000001</c:v>
                </c:pt>
                <c:pt idx="27">
                  <c:v>3.4995199000000001</c:v>
                </c:pt>
                <c:pt idx="28">
                  <c:v>3.4992638999999999</c:v>
                </c:pt>
                <c:pt idx="29">
                  <c:v>3.4990858999999999</c:v>
                </c:pt>
                <c:pt idx="30">
                  <c:v>3.4988967</c:v>
                </c:pt>
                <c:pt idx="31">
                  <c:v>3.4987409</c:v>
                </c:pt>
                <c:pt idx="32">
                  <c:v>3.4985963</c:v>
                </c:pt>
                <c:pt idx="33">
                  <c:v>3.4984516000000001</c:v>
                </c:pt>
                <c:pt idx="34">
                  <c:v>3.4983070000000001</c:v>
                </c:pt>
                <c:pt idx="35">
                  <c:v>3.4981957000000001</c:v>
                </c:pt>
                <c:pt idx="36">
                  <c:v>3.4980177000000001</c:v>
                </c:pt>
                <c:pt idx="37">
                  <c:v>3.4980064999999998</c:v>
                </c:pt>
                <c:pt idx="38">
                  <c:v>3.4978619000000002</c:v>
                </c:pt>
                <c:pt idx="39">
                  <c:v>3.4977839999999998</c:v>
                </c:pt>
                <c:pt idx="40">
                  <c:v>3.4976505000000002</c:v>
                </c:pt>
                <c:pt idx="41">
                  <c:v>3.4975502999999999</c:v>
                </c:pt>
                <c:pt idx="42">
                  <c:v>3.4974835</c:v>
                </c:pt>
                <c:pt idx="43">
                  <c:v>3.49735</c:v>
                </c:pt>
                <c:pt idx="44">
                  <c:v>3.4973166</c:v>
                </c:pt>
                <c:pt idx="45">
                  <c:v>3.4972053999999999</c:v>
                </c:pt>
                <c:pt idx="46">
                  <c:v>3.4971719999999999</c:v>
                </c:pt>
                <c:pt idx="47">
                  <c:v>3.4971497</c:v>
                </c:pt>
                <c:pt idx="48">
                  <c:v>3.4970829999999999</c:v>
                </c:pt>
                <c:pt idx="49">
                  <c:v>3.4970384000000001</c:v>
                </c:pt>
                <c:pt idx="50">
                  <c:v>3.4969717</c:v>
                </c:pt>
                <c:pt idx="51">
                  <c:v>3.4969049000000001</c:v>
                </c:pt>
                <c:pt idx="52">
                  <c:v>3.4968381000000002</c:v>
                </c:pt>
                <c:pt idx="53">
                  <c:v>3.4968048</c:v>
                </c:pt>
                <c:pt idx="54">
                  <c:v>3.4968159000000001</c:v>
                </c:pt>
                <c:pt idx="55">
                  <c:v>3.4968604000000001</c:v>
                </c:pt>
                <c:pt idx="56">
                  <c:v>3.4969272</c:v>
                </c:pt>
                <c:pt idx="57">
                  <c:v>3.4971497</c:v>
                </c:pt>
                <c:pt idx="58">
                  <c:v>3.4972276</c:v>
                </c:pt>
                <c:pt idx="59">
                  <c:v>3.4976058999999999</c:v>
                </c:pt>
                <c:pt idx="60">
                  <c:v>3.4980844000000002</c:v>
                </c:pt>
                <c:pt idx="61">
                  <c:v>3.4986185000000001</c:v>
                </c:pt>
                <c:pt idx="62">
                  <c:v>3.4992972999999998</c:v>
                </c:pt>
                <c:pt idx="63">
                  <c:v>3.500143</c:v>
                </c:pt>
                <c:pt idx="64">
                  <c:v>3.5010108999999998</c:v>
                </c:pt>
                <c:pt idx="65">
                  <c:v>3.5020457999999999</c:v>
                </c:pt>
                <c:pt idx="66">
                  <c:v>3.5031696999999999</c:v>
                </c:pt>
                <c:pt idx="67">
                  <c:v>3.5044382000000001</c:v>
                </c:pt>
                <c:pt idx="68">
                  <c:v>3.5057178000000002</c:v>
                </c:pt>
                <c:pt idx="69">
                  <c:v>3.5072089000000002</c:v>
                </c:pt>
                <c:pt idx="70">
                  <c:v>3.5086221000000002</c:v>
                </c:pt>
                <c:pt idx="71">
                  <c:v>3.5102133000000002</c:v>
                </c:pt>
                <c:pt idx="72">
                  <c:v>3.5118046000000001</c:v>
                </c:pt>
                <c:pt idx="73">
                  <c:v>3.5136183000000001</c:v>
                </c:pt>
                <c:pt idx="74">
                  <c:v>3.5154988999999999</c:v>
                </c:pt>
                <c:pt idx="75">
                  <c:v>3.5175462999999998</c:v>
                </c:pt>
                <c:pt idx="76">
                  <c:v>3.5196160000000001</c:v>
                </c:pt>
                <c:pt idx="77">
                  <c:v>3.5218748999999998</c:v>
                </c:pt>
                <c:pt idx="78">
                  <c:v>3.5242895000000001</c:v>
                </c:pt>
                <c:pt idx="79">
                  <c:v>3.5268042999999998</c:v>
                </c:pt>
                <c:pt idx="80">
                  <c:v>3.5294971999999998</c:v>
                </c:pt>
                <c:pt idx="81">
                  <c:v>3.5324125999999998</c:v>
                </c:pt>
                <c:pt idx="82">
                  <c:v>3.5357731000000001</c:v>
                </c:pt>
                <c:pt idx="83">
                  <c:v>3.5389889000000001</c:v>
                </c:pt>
                <c:pt idx="84">
                  <c:v>3.5424606999999999</c:v>
                </c:pt>
                <c:pt idx="85">
                  <c:v>3.5459881000000002</c:v>
                </c:pt>
                <c:pt idx="86">
                  <c:v>3.5497046000000001</c:v>
                </c:pt>
                <c:pt idx="87">
                  <c:v>3.5536770999999998</c:v>
                </c:pt>
                <c:pt idx="88">
                  <c:v>3.5578387999999999</c:v>
                </c:pt>
                <c:pt idx="89">
                  <c:v>3.5622897999999998</c:v>
                </c:pt>
                <c:pt idx="90">
                  <c:v>3.5671751</c:v>
                </c:pt>
                <c:pt idx="91">
                  <c:v>3.5723826999999999</c:v>
                </c:pt>
                <c:pt idx="92">
                  <c:v>3.5780466</c:v>
                </c:pt>
                <c:pt idx="93">
                  <c:v>3.5839775</c:v>
                </c:pt>
                <c:pt idx="94">
                  <c:v>3.5902867999999999</c:v>
                </c:pt>
                <c:pt idx="95">
                  <c:v>3.5966851000000002</c:v>
                </c:pt>
                <c:pt idx="96">
                  <c:v>3.6032948</c:v>
                </c:pt>
                <c:pt idx="97">
                  <c:v>3.6101269999999999</c:v>
                </c:pt>
                <c:pt idx="98">
                  <c:v>3.6169370000000001</c:v>
                </c:pt>
                <c:pt idx="99">
                  <c:v>3.6236356999999999</c:v>
                </c:pt>
                <c:pt idx="100">
                  <c:v>3.6303122000000001</c:v>
                </c:pt>
                <c:pt idx="101">
                  <c:v>3.6368328999999999</c:v>
                </c:pt>
                <c:pt idx="102">
                  <c:v>3.6430530999999999</c:v>
                </c:pt>
                <c:pt idx="103">
                  <c:v>3.6490730999999998</c:v>
                </c:pt>
                <c:pt idx="104">
                  <c:v>3.6546702</c:v>
                </c:pt>
                <c:pt idx="105">
                  <c:v>3.6591100000000001</c:v>
                </c:pt>
                <c:pt idx="106">
                  <c:v>3.6635276000000001</c:v>
                </c:pt>
                <c:pt idx="107">
                  <c:v>3.6673887999999999</c:v>
                </c:pt>
                <c:pt idx="108">
                  <c:v>3.6711946000000002</c:v>
                </c:pt>
                <c:pt idx="109">
                  <c:v>3.6744438000000001</c:v>
                </c:pt>
                <c:pt idx="110">
                  <c:v>3.6773926000000001</c:v>
                </c:pt>
                <c:pt idx="111">
                  <c:v>3.6799407999999998</c:v>
                </c:pt>
                <c:pt idx="112">
                  <c:v>3.6829006999999998</c:v>
                </c:pt>
                <c:pt idx="113">
                  <c:v>3.6862723000000002</c:v>
                </c:pt>
                <c:pt idx="114">
                  <c:v>3.6898664999999999</c:v>
                </c:pt>
                <c:pt idx="115">
                  <c:v>3.6925259000000001</c:v>
                </c:pt>
                <c:pt idx="116">
                  <c:v>3.6943953</c:v>
                </c:pt>
                <c:pt idx="117">
                  <c:v>3.6958419</c:v>
                </c:pt>
                <c:pt idx="118">
                  <c:v>3.6968545000000002</c:v>
                </c:pt>
                <c:pt idx="119">
                  <c:v>3.6971549000000001</c:v>
                </c:pt>
                <c:pt idx="120">
                  <c:v>3.6966986999999998</c:v>
                </c:pt>
                <c:pt idx="121">
                  <c:v>3.6953857000000001</c:v>
                </c:pt>
                <c:pt idx="122">
                  <c:v>3.6933381999999999</c:v>
                </c:pt>
                <c:pt idx="123">
                  <c:v>3.6906788000000001</c:v>
                </c:pt>
                <c:pt idx="124">
                  <c:v>3.6871179999999999</c:v>
                </c:pt>
                <c:pt idx="125">
                  <c:v>3.6826781</c:v>
                </c:pt>
                <c:pt idx="126">
                  <c:v>3.6774037000000002</c:v>
                </c:pt>
                <c:pt idx="127">
                  <c:v>3.6713170000000002</c:v>
                </c:pt>
                <c:pt idx="128">
                  <c:v>3.6642397999999998</c:v>
                </c:pt>
                <c:pt idx="129">
                  <c:v>3.6562169</c:v>
                </c:pt>
                <c:pt idx="130">
                  <c:v>3.6471925000000001</c:v>
                </c:pt>
                <c:pt idx="131">
                  <c:v>3.6371889999999998</c:v>
                </c:pt>
                <c:pt idx="132">
                  <c:v>3.6255385000000002</c:v>
                </c:pt>
                <c:pt idx="133">
                  <c:v>3.6130312999999998</c:v>
                </c:pt>
                <c:pt idx="134">
                  <c:v>3.5995336999999998</c:v>
                </c:pt>
                <c:pt idx="135">
                  <c:v>3.5763775</c:v>
                </c:pt>
                <c:pt idx="136">
                  <c:v>3.5560138999999999</c:v>
                </c:pt>
                <c:pt idx="137">
                  <c:v>3.5394006</c:v>
                </c:pt>
                <c:pt idx="138">
                  <c:v>3.5226649000000001</c:v>
                </c:pt>
                <c:pt idx="139">
                  <c:v>3.5055287000000002</c:v>
                </c:pt>
                <c:pt idx="140">
                  <c:v>3.4876580000000001</c:v>
                </c:pt>
                <c:pt idx="141">
                  <c:v>3.4691086000000002</c:v>
                </c:pt>
                <c:pt idx="142">
                  <c:v>3.4499469</c:v>
                </c:pt>
                <c:pt idx="143">
                  <c:v>3.4301289000000001</c:v>
                </c:pt>
                <c:pt idx="144">
                  <c:v>3.4096544</c:v>
                </c:pt>
                <c:pt idx="145">
                  <c:v>3.3892578000000002</c:v>
                </c:pt>
                <c:pt idx="146">
                  <c:v>3.3699184</c:v>
                </c:pt>
                <c:pt idx="147">
                  <c:v>3.3482753000000001</c:v>
                </c:pt>
                <c:pt idx="148">
                  <c:v>3.3256309000000002</c:v>
                </c:pt>
                <c:pt idx="149">
                  <c:v>3.3025304000000002</c:v>
                </c:pt>
                <c:pt idx="150">
                  <c:v>3.2790181</c:v>
                </c:pt>
                <c:pt idx="151">
                  <c:v>3.2551497</c:v>
                </c:pt>
                <c:pt idx="152">
                  <c:v>3.2309583000000002</c:v>
                </c:pt>
                <c:pt idx="153">
                  <c:v>3.2064111</c:v>
                </c:pt>
                <c:pt idx="154">
                  <c:v>3.1816081000000001</c:v>
                </c:pt>
                <c:pt idx="155">
                  <c:v>3.1564600999999999</c:v>
                </c:pt>
                <c:pt idx="156">
                  <c:v>3.1312006000000001</c:v>
                </c:pt>
                <c:pt idx="157">
                  <c:v>3.1056297000000002</c:v>
                </c:pt>
                <c:pt idx="158">
                  <c:v>3.0799363999999998</c:v>
                </c:pt>
                <c:pt idx="159">
                  <c:v>3.0539760999999999</c:v>
                </c:pt>
                <c:pt idx="160">
                  <c:v>3.0278486999999998</c:v>
                </c:pt>
                <c:pt idx="161">
                  <c:v>3.0015212</c:v>
                </c:pt>
                <c:pt idx="162">
                  <c:v>2.9750934999999998</c:v>
                </c:pt>
                <c:pt idx="163">
                  <c:v>2.9486992000000001</c:v>
                </c:pt>
                <c:pt idx="164">
                  <c:v>2.9224825999999999</c:v>
                </c:pt>
                <c:pt idx="165">
                  <c:v>2.8964778</c:v>
                </c:pt>
                <c:pt idx="166">
                  <c:v>2.8708179</c:v>
                </c:pt>
                <c:pt idx="167">
                  <c:v>2.8455808999999999</c:v>
                </c:pt>
                <c:pt idx="168">
                  <c:v>2.8206997</c:v>
                </c:pt>
                <c:pt idx="169">
                  <c:v>2.7963529</c:v>
                </c:pt>
                <c:pt idx="170">
                  <c:v>2.7725512999999999</c:v>
                </c:pt>
                <c:pt idx="171">
                  <c:v>2.7492838000000002</c:v>
                </c:pt>
                <c:pt idx="172">
                  <c:v>2.7267619000000001</c:v>
                </c:pt>
                <c:pt idx="173">
                  <c:v>2.7048961999999999</c:v>
                </c:pt>
                <c:pt idx="174">
                  <c:v>2.6836205</c:v>
                </c:pt>
                <c:pt idx="175">
                  <c:v>2.6628232999999999</c:v>
                </c:pt>
                <c:pt idx="176">
                  <c:v>2.6333467000000002</c:v>
                </c:pt>
                <c:pt idx="177">
                  <c:v>2.6139736</c:v>
                </c:pt>
                <c:pt idx="178">
                  <c:v>2.5955689</c:v>
                </c:pt>
                <c:pt idx="179">
                  <c:v>2.5778650999999999</c:v>
                </c:pt>
                <c:pt idx="180">
                  <c:v>2.5608512000000001</c:v>
                </c:pt>
                <c:pt idx="181">
                  <c:v>2.5446607999999999</c:v>
                </c:pt>
                <c:pt idx="182">
                  <c:v>2.5293272</c:v>
                </c:pt>
                <c:pt idx="183">
                  <c:v>2.5148277999999999</c:v>
                </c:pt>
                <c:pt idx="184">
                  <c:v>2.5009741999999999</c:v>
                </c:pt>
                <c:pt idx="185">
                  <c:v>2.4879216999999998</c:v>
                </c:pt>
                <c:pt idx="186">
                  <c:v>2.4759041000000002</c:v>
                </c:pt>
                <c:pt idx="187">
                  <c:v>2.4646764999999999</c:v>
                </c:pt>
                <c:pt idx="188">
                  <c:v>2.4542611999999999</c:v>
                </c:pt>
                <c:pt idx="189">
                  <c:v>2.4443689000000002</c:v>
                </c:pt>
                <c:pt idx="190">
                  <c:v>2.4304706999999999</c:v>
                </c:pt>
                <c:pt idx="191">
                  <c:v>2.4227816999999998</c:v>
                </c:pt>
                <c:pt idx="192">
                  <c:v>2.4156711999999998</c:v>
                </c:pt>
                <c:pt idx="193">
                  <c:v>2.4092394000000001</c:v>
                </c:pt>
                <c:pt idx="194">
                  <c:v>2.4034753000000002</c:v>
                </c:pt>
                <c:pt idx="195">
                  <c:v>2.3983455999999999</c:v>
                </c:pt>
                <c:pt idx="196">
                  <c:v>2.3937499999999998</c:v>
                </c:pt>
                <c:pt idx="197">
                  <c:v>2.3897886000000002</c:v>
                </c:pt>
                <c:pt idx="198">
                  <c:v>2.3862611999999999</c:v>
                </c:pt>
                <c:pt idx="199">
                  <c:v>2.3832678999999999</c:v>
                </c:pt>
                <c:pt idx="200">
                  <c:v>2.3806862999999998</c:v>
                </c:pt>
                <c:pt idx="201">
                  <c:v>2.3786611</c:v>
                </c:pt>
                <c:pt idx="202">
                  <c:v>2.3769363999999999</c:v>
                </c:pt>
                <c:pt idx="203">
                  <c:v>2.3756122</c:v>
                </c:pt>
                <c:pt idx="204">
                  <c:v>2.3746664000000002</c:v>
                </c:pt>
                <c:pt idx="205">
                  <c:v>2.3740098999999999</c:v>
                </c:pt>
                <c:pt idx="206">
                  <c:v>2.3736538</c:v>
                </c:pt>
                <c:pt idx="207">
                  <c:v>2.3734758</c:v>
                </c:pt>
                <c:pt idx="208">
                  <c:v>2.3724075</c:v>
                </c:pt>
                <c:pt idx="209">
                  <c:v>2.3721293000000001</c:v>
                </c:pt>
                <c:pt idx="210">
                  <c:v>2.3725410999999998</c:v>
                </c:pt>
                <c:pt idx="211">
                  <c:v>2.3731086000000001</c:v>
                </c:pt>
                <c:pt idx="212">
                  <c:v>2.3739431</c:v>
                </c:pt>
                <c:pt idx="213">
                  <c:v>2.3748889000000002</c:v>
                </c:pt>
                <c:pt idx="214">
                  <c:v>2.3759348999999998</c:v>
                </c:pt>
                <c:pt idx="215">
                  <c:v>2.3771255999999998</c:v>
                </c:pt>
                <c:pt idx="216">
                  <c:v>2.3785609999999999</c:v>
                </c:pt>
                <c:pt idx="217">
                  <c:v>2.3800631999999999</c:v>
                </c:pt>
                <c:pt idx="218">
                  <c:v>2.3816877999999999</c:v>
                </c:pt>
                <c:pt idx="219">
                  <c:v>2.3834126000000002</c:v>
                </c:pt>
                <c:pt idx="220">
                  <c:v>2.3835350000000002</c:v>
                </c:pt>
                <c:pt idx="221">
                  <c:v>2.3851930000000001</c:v>
                </c:pt>
                <c:pt idx="222">
                  <c:v>2.3872960000000001</c:v>
                </c:pt>
                <c:pt idx="223">
                  <c:v>2.3897107000000002</c:v>
                </c:pt>
                <c:pt idx="224">
                  <c:v>2.3922588999999999</c:v>
                </c:pt>
                <c:pt idx="225">
                  <c:v>2.3949294999999999</c:v>
                </c:pt>
                <c:pt idx="226">
                  <c:v>2.3969323999999999</c:v>
                </c:pt>
                <c:pt idx="227">
                  <c:v>2.3998366999999998</c:v>
                </c:pt>
                <c:pt idx="228">
                  <c:v>2.4027520999999998</c:v>
                </c:pt>
                <c:pt idx="229">
                  <c:v>2.4055895999999999</c:v>
                </c:pt>
                <c:pt idx="230">
                  <c:v>2.4083492</c:v>
                </c:pt>
                <c:pt idx="231">
                  <c:v>2.4095732000000001</c:v>
                </c:pt>
                <c:pt idx="232">
                  <c:v>2.4122661999999999</c:v>
                </c:pt>
                <c:pt idx="233">
                  <c:v>2.4149257</c:v>
                </c:pt>
                <c:pt idx="234">
                  <c:v>2.4176408</c:v>
                </c:pt>
                <c:pt idx="235">
                  <c:v>2.4202001000000002</c:v>
                </c:pt>
                <c:pt idx="236">
                  <c:v>2.4227148999999999</c:v>
                </c:pt>
                <c:pt idx="237">
                  <c:v>2.4251629000000001</c:v>
                </c:pt>
                <c:pt idx="238">
                  <c:v>2.4275218999999999</c:v>
                </c:pt>
                <c:pt idx="239">
                  <c:v>2.4298031</c:v>
                </c:pt>
                <c:pt idx="240">
                  <c:v>2.4310493000000002</c:v>
                </c:pt>
                <c:pt idx="241">
                  <c:v>2.4331524</c:v>
                </c:pt>
                <c:pt idx="242">
                  <c:v>2.4352665999999998</c:v>
                </c:pt>
                <c:pt idx="243">
                  <c:v>2.4372807000000001</c:v>
                </c:pt>
                <c:pt idx="244">
                  <c:v>2.439228</c:v>
                </c:pt>
                <c:pt idx="245">
                  <c:v>2.4410751999999998</c:v>
                </c:pt>
                <c:pt idx="246">
                  <c:v>2.4427888000000002</c:v>
                </c:pt>
                <c:pt idx="247">
                  <c:v>2.4444579000000002</c:v>
                </c:pt>
                <c:pt idx="248">
                  <c:v>2.4460269000000001</c:v>
                </c:pt>
                <c:pt idx="249">
                  <c:v>2.4475513000000002</c:v>
                </c:pt>
                <c:pt idx="250">
                  <c:v>2.4489979000000002</c:v>
                </c:pt>
                <c:pt idx="251">
                  <c:v>2.4503777000000002</c:v>
                </c:pt>
                <c:pt idx="252">
                  <c:v>2.4516350999999998</c:v>
                </c:pt>
                <c:pt idx="253">
                  <c:v>2.4528924999999999</c:v>
                </c:pt>
                <c:pt idx="254">
                  <c:v>2.4541388</c:v>
                </c:pt>
                <c:pt idx="255">
                  <c:v>2.4551736000000002</c:v>
                </c:pt>
                <c:pt idx="256">
                  <c:v>2.4562864000000002</c:v>
                </c:pt>
                <c:pt idx="257">
                  <c:v>2.4572655999999999</c:v>
                </c:pt>
                <c:pt idx="258">
                  <c:v>2.4582003000000001</c:v>
                </c:pt>
                <c:pt idx="259">
                  <c:v>2.4590793999999998</c:v>
                </c:pt>
                <c:pt idx="260">
                  <c:v>2.4599584000000001</c:v>
                </c:pt>
                <c:pt idx="261">
                  <c:v>2.4607039999999998</c:v>
                </c:pt>
                <c:pt idx="262">
                  <c:v>2.4615051000000001</c:v>
                </c:pt>
                <c:pt idx="263">
                  <c:v>2.4622061999999998</c:v>
                </c:pt>
                <c:pt idx="264">
                  <c:v>2.4629183000000001</c:v>
                </c:pt>
                <c:pt idx="265">
                  <c:v>2.4634746999999999</c:v>
                </c:pt>
                <c:pt idx="266">
                  <c:v>2.4625511000000002</c:v>
                </c:pt>
                <c:pt idx="267">
                  <c:v>2.4631186</c:v>
                </c:pt>
                <c:pt idx="268">
                  <c:v>2.4636860999999999</c:v>
                </c:pt>
                <c:pt idx="269">
                  <c:v>2.4640977999999998</c:v>
                </c:pt>
                <c:pt idx="270">
                  <c:v>2.4646097</c:v>
                </c:pt>
                <c:pt idx="271">
                  <c:v>2.4649657999999999</c:v>
                </c:pt>
                <c:pt idx="272">
                  <c:v>2.4653219000000002</c:v>
                </c:pt>
                <c:pt idx="273">
                  <c:v>2.4657113000000002</c:v>
                </c:pt>
                <c:pt idx="274">
                  <c:v>2.4660340000000001</c:v>
                </c:pt>
                <c:pt idx="275">
                  <c:v>2.4663010999999999</c:v>
                </c:pt>
                <c:pt idx="276">
                  <c:v>2.4665903999999998</c:v>
                </c:pt>
                <c:pt idx="277">
                  <c:v>2.4668573999999999</c:v>
                </c:pt>
                <c:pt idx="278">
                  <c:v>2.4670689000000001</c:v>
                </c:pt>
                <c:pt idx="279">
                  <c:v>2.4672580000000002</c:v>
                </c:pt>
                <c:pt idx="280">
                  <c:v>2.4674361</c:v>
                </c:pt>
                <c:pt idx="281">
                  <c:v>2.4676141</c:v>
                </c:pt>
                <c:pt idx="282">
                  <c:v>2.4677587999999999</c:v>
                </c:pt>
                <c:pt idx="283">
                  <c:v>2.4678922999999999</c:v>
                </c:pt>
                <c:pt idx="284">
                  <c:v>2.4680480999999999</c:v>
                </c:pt>
                <c:pt idx="285">
                  <c:v>2.4681815999999999</c:v>
                </c:pt>
                <c:pt idx="286">
                  <c:v>2.4683039999999998</c:v>
                </c:pt>
                <c:pt idx="287">
                  <c:v>2.4684153000000002</c:v>
                </c:pt>
                <c:pt idx="288">
                  <c:v>2.4685377000000002</c:v>
                </c:pt>
                <c:pt idx="289">
                  <c:v>2.4686601000000001</c:v>
                </c:pt>
                <c:pt idx="290">
                  <c:v>2.4687491000000001</c:v>
                </c:pt>
                <c:pt idx="291">
                  <c:v>2.4688159000000001</c:v>
                </c:pt>
                <c:pt idx="292">
                  <c:v>2.4689049000000001</c:v>
                </c:pt>
                <c:pt idx="293">
                  <c:v>2.4689494000000001</c:v>
                </c:pt>
                <c:pt idx="294">
                  <c:v>2.4689717</c:v>
                </c:pt>
                <c:pt idx="295">
                  <c:v>2.4690718</c:v>
                </c:pt>
                <c:pt idx="296">
                  <c:v>2.4691163</c:v>
                </c:pt>
                <c:pt idx="297">
                  <c:v>2.4691608</c:v>
                </c:pt>
                <c:pt idx="298">
                  <c:v>2.4691719999999999</c:v>
                </c:pt>
                <c:pt idx="299">
                  <c:v>2.4692276</c:v>
                </c:pt>
                <c:pt idx="300">
                  <c:v>2.4692498000000001</c:v>
                </c:pt>
                <c:pt idx="301">
                  <c:v>2.4692387</c:v>
                </c:pt>
                <c:pt idx="302">
                  <c:v>2.4693166</c:v>
                </c:pt>
                <c:pt idx="303">
                  <c:v>2.4692832</c:v>
                </c:pt>
                <c:pt idx="304">
                  <c:v>2.4693166</c:v>
                </c:pt>
                <c:pt idx="305">
                  <c:v>2.4693054999999999</c:v>
                </c:pt>
                <c:pt idx="306">
                  <c:v>2.4693166</c:v>
                </c:pt>
                <c:pt idx="307">
                  <c:v>2.4693388999999999</c:v>
                </c:pt>
                <c:pt idx="308">
                  <c:v>2.4693499999999999</c:v>
                </c:pt>
                <c:pt idx="309">
                  <c:v>2.4693499999999999</c:v>
                </c:pt>
                <c:pt idx="310">
                  <c:v>2.4693611</c:v>
                </c:pt>
                <c:pt idx="311">
                  <c:v>2.4693833999999999</c:v>
                </c:pt>
                <c:pt idx="312">
                  <c:v>2.4694056</c:v>
                </c:pt>
                <c:pt idx="313">
                  <c:v>2.4693944999999999</c:v>
                </c:pt>
                <c:pt idx="314">
                  <c:v>2.4694056</c:v>
                </c:pt>
                <c:pt idx="315">
                  <c:v>2.4693944999999999</c:v>
                </c:pt>
                <c:pt idx="316">
                  <c:v>2.4693833999999999</c:v>
                </c:pt>
                <c:pt idx="317">
                  <c:v>2.4694167999999999</c:v>
                </c:pt>
                <c:pt idx="318">
                  <c:v>2.4693722</c:v>
                </c:pt>
                <c:pt idx="319">
                  <c:v>2.4693722</c:v>
                </c:pt>
                <c:pt idx="320">
                  <c:v>2.4693388999999999</c:v>
                </c:pt>
                <c:pt idx="321">
                  <c:v>2.4693166</c:v>
                </c:pt>
                <c:pt idx="322">
                  <c:v>2.4692943999999999</c:v>
                </c:pt>
                <c:pt idx="323">
                  <c:v>2.4692498000000001</c:v>
                </c:pt>
                <c:pt idx="324">
                  <c:v>2.4692498000000001</c:v>
                </c:pt>
                <c:pt idx="325">
                  <c:v>2.4691942</c:v>
                </c:pt>
                <c:pt idx="326">
                  <c:v>2.4691719999999999</c:v>
                </c:pt>
                <c:pt idx="327">
                  <c:v>2.4691163</c:v>
                </c:pt>
                <c:pt idx="328">
                  <c:v>2.4690941</c:v>
                </c:pt>
                <c:pt idx="329">
                  <c:v>2.4690273</c:v>
                </c:pt>
                <c:pt idx="330">
                  <c:v>2.4690050000000001</c:v>
                </c:pt>
                <c:pt idx="331">
                  <c:v>2.4689494000000001</c:v>
                </c:pt>
                <c:pt idx="332">
                  <c:v>2.4688604000000001</c:v>
                </c:pt>
                <c:pt idx="333">
                  <c:v>2.4687825000000001</c:v>
                </c:pt>
                <c:pt idx="334">
                  <c:v>2.4687714000000001</c:v>
                </c:pt>
                <c:pt idx="335">
                  <c:v>2.4686712000000002</c:v>
                </c:pt>
                <c:pt idx="336">
                  <c:v>2.4686267000000002</c:v>
                </c:pt>
                <c:pt idx="337">
                  <c:v>2.4685933000000002</c:v>
                </c:pt>
                <c:pt idx="338">
                  <c:v>2.4685153999999998</c:v>
                </c:pt>
                <c:pt idx="339">
                  <c:v>2.4684821000000001</c:v>
                </c:pt>
                <c:pt idx="340">
                  <c:v>2.4684708999999998</c:v>
                </c:pt>
                <c:pt idx="341">
                  <c:v>2.4684042000000002</c:v>
                </c:pt>
                <c:pt idx="342">
                  <c:v>2.4683373999999998</c:v>
                </c:pt>
                <c:pt idx="343">
                  <c:v>2.4683150999999999</c:v>
                </c:pt>
                <c:pt idx="344">
                  <c:v>2.4682483999999998</c:v>
                </c:pt>
                <c:pt idx="345">
                  <c:v>2.4682371999999999</c:v>
                </c:pt>
                <c:pt idx="346">
                  <c:v>2.4682260999999999</c:v>
                </c:pt>
                <c:pt idx="347">
                  <c:v>2.4681815999999999</c:v>
                </c:pt>
                <c:pt idx="348">
                  <c:v>2.4681370999999999</c:v>
                </c:pt>
                <c:pt idx="349">
                  <c:v>2.4680814999999998</c:v>
                </c:pt>
                <c:pt idx="350">
                  <c:v>2.4680591999999999</c:v>
                </c:pt>
                <c:pt idx="351">
                  <c:v>2.4680035999999999</c:v>
                </c:pt>
                <c:pt idx="352">
                  <c:v>2.4679812999999999</c:v>
                </c:pt>
                <c:pt idx="353">
                  <c:v>2.4679590999999999</c:v>
                </c:pt>
                <c:pt idx="354">
                  <c:v>2.4679145999999998</c:v>
                </c:pt>
                <c:pt idx="355">
                  <c:v>2.4678811999999999</c:v>
                </c:pt>
                <c:pt idx="356">
                  <c:v>2.4678589</c:v>
                </c:pt>
                <c:pt idx="357">
                  <c:v>2.4678255</c:v>
                </c:pt>
                <c:pt idx="358">
                  <c:v>2.4678366999999999</c:v>
                </c:pt>
                <c:pt idx="359">
                  <c:v>2.4678032999999999</c:v>
                </c:pt>
                <c:pt idx="360">
                  <c:v>2.4677699</c:v>
                </c:pt>
                <c:pt idx="361">
                  <c:v>2.4677699</c:v>
                </c:pt>
                <c:pt idx="362">
                  <c:v>2.4677254</c:v>
                </c:pt>
                <c:pt idx="363">
                  <c:v>2.4677587999999999</c:v>
                </c:pt>
                <c:pt idx="364">
                  <c:v>2.4677142999999999</c:v>
                </c:pt>
                <c:pt idx="365">
                  <c:v>2.4677031</c:v>
                </c:pt>
                <c:pt idx="366">
                  <c:v>2.4677031</c:v>
                </c:pt>
                <c:pt idx="367">
                  <c:v>2.4676809</c:v>
                </c:pt>
                <c:pt idx="368">
                  <c:v>2.4676364</c:v>
                </c:pt>
                <c:pt idx="369">
                  <c:v>2.4676586</c:v>
                </c:pt>
                <c:pt idx="370">
                  <c:v>2.4675918999999999</c:v>
                </c:pt>
                <c:pt idx="371">
                  <c:v>2.4675696</c:v>
                </c:pt>
                <c:pt idx="372">
                  <c:v>2.4675807000000001</c:v>
                </c:pt>
                <c:pt idx="373">
                  <c:v>2.4676141</c:v>
                </c:pt>
                <c:pt idx="374">
                  <c:v>2.4675362000000001</c:v>
                </c:pt>
                <c:pt idx="375">
                  <c:v>2.4675251</c:v>
                </c:pt>
                <c:pt idx="376">
                  <c:v>2.4675473000000001</c:v>
                </c:pt>
                <c:pt idx="377">
                  <c:v>2.4674583000000001</c:v>
                </c:pt>
                <c:pt idx="378">
                  <c:v>2.4674695</c:v>
                </c:pt>
                <c:pt idx="379">
                  <c:v>2.4674695</c:v>
                </c:pt>
                <c:pt idx="380">
                  <c:v>2.4674583000000001</c:v>
                </c:pt>
                <c:pt idx="381">
                  <c:v>2.4674249000000001</c:v>
                </c:pt>
                <c:pt idx="382">
                  <c:v>2.4674361</c:v>
                </c:pt>
                <c:pt idx="383">
                  <c:v>2.4674361</c:v>
                </c:pt>
                <c:pt idx="384">
                  <c:v>2.4674138000000001</c:v>
                </c:pt>
                <c:pt idx="385">
                  <c:v>2.4674249000000001</c:v>
                </c:pt>
                <c:pt idx="386">
                  <c:v>2.4674027000000001</c:v>
                </c:pt>
                <c:pt idx="387">
                  <c:v>2.4674027000000001</c:v>
                </c:pt>
                <c:pt idx="388">
                  <c:v>2.4673916</c:v>
                </c:pt>
                <c:pt idx="389">
                  <c:v>2.4673693000000001</c:v>
                </c:pt>
                <c:pt idx="390">
                  <c:v>2.4673471</c:v>
                </c:pt>
                <c:pt idx="391">
                  <c:v>2.4673359000000001</c:v>
                </c:pt>
                <c:pt idx="392">
                  <c:v>2.4673137000000001</c:v>
                </c:pt>
                <c:pt idx="393">
                  <c:v>2.4672803000000001</c:v>
                </c:pt>
                <c:pt idx="394">
                  <c:v>2.4673025000000002</c:v>
                </c:pt>
                <c:pt idx="395">
                  <c:v>2.4672914000000001</c:v>
                </c:pt>
                <c:pt idx="396">
                  <c:v>2.4672358000000001</c:v>
                </c:pt>
                <c:pt idx="397">
                  <c:v>2.4672135000000002</c:v>
                </c:pt>
                <c:pt idx="398">
                  <c:v>2.4672247</c:v>
                </c:pt>
                <c:pt idx="399">
                  <c:v>2.4672358000000001</c:v>
                </c:pt>
                <c:pt idx="400">
                  <c:v>2.4672247</c:v>
                </c:pt>
                <c:pt idx="401">
                  <c:v>2.4672358000000001</c:v>
                </c:pt>
                <c:pt idx="402">
                  <c:v>2.4672024000000001</c:v>
                </c:pt>
                <c:pt idx="403">
                  <c:v>2.4672135000000002</c:v>
                </c:pt>
                <c:pt idx="404">
                  <c:v>2.4672135000000002</c:v>
                </c:pt>
                <c:pt idx="405">
                  <c:v>2.4672358000000001</c:v>
                </c:pt>
                <c:pt idx="406">
                  <c:v>2.4671690000000002</c:v>
                </c:pt>
                <c:pt idx="407">
                  <c:v>2.4671690000000002</c:v>
                </c:pt>
                <c:pt idx="408">
                  <c:v>2.4671801000000002</c:v>
                </c:pt>
                <c:pt idx="409">
                  <c:v>2.4671801000000002</c:v>
                </c:pt>
                <c:pt idx="410">
                  <c:v>2.4671579000000001</c:v>
                </c:pt>
                <c:pt idx="411">
                  <c:v>2.4671468000000001</c:v>
                </c:pt>
                <c:pt idx="412">
                  <c:v>2.4671690000000002</c:v>
                </c:pt>
                <c:pt idx="413">
                  <c:v>2.4671245000000002</c:v>
                </c:pt>
                <c:pt idx="414">
                  <c:v>2.4671356000000002</c:v>
                </c:pt>
                <c:pt idx="415">
                  <c:v>2.4671690000000002</c:v>
                </c:pt>
                <c:pt idx="416">
                  <c:v>2.4671356000000002</c:v>
                </c:pt>
                <c:pt idx="417">
                  <c:v>2.4671356000000002</c:v>
                </c:pt>
                <c:pt idx="418">
                  <c:v>2.4671579000000001</c:v>
                </c:pt>
                <c:pt idx="419">
                  <c:v>2.4671356000000002</c:v>
                </c:pt>
                <c:pt idx="420">
                  <c:v>2.4671245000000002</c:v>
                </c:pt>
                <c:pt idx="421">
                  <c:v>2.4671245000000002</c:v>
                </c:pt>
                <c:pt idx="422">
                  <c:v>2.4671245000000002</c:v>
                </c:pt>
                <c:pt idx="423">
                  <c:v>2.4671245000000002</c:v>
                </c:pt>
                <c:pt idx="424">
                  <c:v>2.4671690000000002</c:v>
                </c:pt>
                <c:pt idx="425">
                  <c:v>2.4671245000000002</c:v>
                </c:pt>
                <c:pt idx="426">
                  <c:v>2.4671245000000002</c:v>
                </c:pt>
                <c:pt idx="427">
                  <c:v>2.4671468000000001</c:v>
                </c:pt>
                <c:pt idx="428">
                  <c:v>2.4671245000000002</c:v>
                </c:pt>
                <c:pt idx="429">
                  <c:v>2.4671356000000002</c:v>
                </c:pt>
                <c:pt idx="430">
                  <c:v>2.4671245000000002</c:v>
                </c:pt>
                <c:pt idx="431">
                  <c:v>2.4671134000000001</c:v>
                </c:pt>
                <c:pt idx="432">
                  <c:v>2.4671134000000001</c:v>
                </c:pt>
                <c:pt idx="433">
                  <c:v>2.4671356000000002</c:v>
                </c:pt>
                <c:pt idx="434">
                  <c:v>2.4671134000000001</c:v>
                </c:pt>
                <c:pt idx="435">
                  <c:v>2.4671134000000001</c:v>
                </c:pt>
                <c:pt idx="436">
                  <c:v>2.4671245000000002</c:v>
                </c:pt>
                <c:pt idx="437">
                  <c:v>2.4671021999999998</c:v>
                </c:pt>
                <c:pt idx="438">
                  <c:v>2.4670800000000002</c:v>
                </c:pt>
                <c:pt idx="439">
                  <c:v>2.4671021999999998</c:v>
                </c:pt>
                <c:pt idx="440">
                  <c:v>2.4670911000000002</c:v>
                </c:pt>
                <c:pt idx="441">
                  <c:v>2.4671021999999998</c:v>
                </c:pt>
                <c:pt idx="442">
                  <c:v>2.4671134000000001</c:v>
                </c:pt>
                <c:pt idx="443">
                  <c:v>2.4670800000000002</c:v>
                </c:pt>
                <c:pt idx="444">
                  <c:v>2.4671245000000002</c:v>
                </c:pt>
                <c:pt idx="445">
                  <c:v>2.4670689000000001</c:v>
                </c:pt>
                <c:pt idx="446">
                  <c:v>2.4670576999999998</c:v>
                </c:pt>
                <c:pt idx="447">
                  <c:v>2.4670244000000001</c:v>
                </c:pt>
                <c:pt idx="448">
                  <c:v>2.4670466000000002</c:v>
                </c:pt>
                <c:pt idx="449">
                  <c:v>2.4670244000000001</c:v>
                </c:pt>
                <c:pt idx="450">
                  <c:v>2.4670244000000001</c:v>
                </c:pt>
                <c:pt idx="451">
                  <c:v>2.4670466000000002</c:v>
                </c:pt>
                <c:pt idx="452">
                  <c:v>2.4670466000000002</c:v>
                </c:pt>
                <c:pt idx="453">
                  <c:v>2.4670355000000002</c:v>
                </c:pt>
                <c:pt idx="454">
                  <c:v>2.4670355000000002</c:v>
                </c:pt>
                <c:pt idx="455">
                  <c:v>2.4670244000000001</c:v>
                </c:pt>
                <c:pt idx="456">
                  <c:v>2.4670131999999998</c:v>
                </c:pt>
                <c:pt idx="457">
                  <c:v>2.4670466000000002</c:v>
                </c:pt>
                <c:pt idx="458">
                  <c:v>2.4669910000000002</c:v>
                </c:pt>
                <c:pt idx="459">
                  <c:v>2.4670131999999998</c:v>
                </c:pt>
                <c:pt idx="460">
                  <c:v>2.4670131999999998</c:v>
                </c:pt>
                <c:pt idx="461">
                  <c:v>2.4670244000000001</c:v>
                </c:pt>
                <c:pt idx="462">
                  <c:v>2.4670131999999998</c:v>
                </c:pt>
                <c:pt idx="463">
                  <c:v>2.4670355000000002</c:v>
                </c:pt>
                <c:pt idx="464">
                  <c:v>2.4670021000000002</c:v>
                </c:pt>
                <c:pt idx="465">
                  <c:v>2.4670021000000002</c:v>
                </c:pt>
                <c:pt idx="466">
                  <c:v>2.4669910000000002</c:v>
                </c:pt>
                <c:pt idx="467">
                  <c:v>2.4669686999999998</c:v>
                </c:pt>
                <c:pt idx="468">
                  <c:v>2.4669686999999998</c:v>
                </c:pt>
                <c:pt idx="469">
                  <c:v>2.4669797999999998</c:v>
                </c:pt>
                <c:pt idx="470">
                  <c:v>2.4669576000000002</c:v>
                </c:pt>
                <c:pt idx="471">
                  <c:v>2.4669686999999998</c:v>
                </c:pt>
                <c:pt idx="472">
                  <c:v>2.4669576000000002</c:v>
                </c:pt>
                <c:pt idx="473">
                  <c:v>2.4669131000000002</c:v>
                </c:pt>
                <c:pt idx="474">
                  <c:v>2.4669241999999998</c:v>
                </c:pt>
                <c:pt idx="475">
                  <c:v>2.4669352999999998</c:v>
                </c:pt>
                <c:pt idx="476">
                  <c:v>2.4669352999999998</c:v>
                </c:pt>
                <c:pt idx="477">
                  <c:v>2.4669241999999998</c:v>
                </c:pt>
                <c:pt idx="478">
                  <c:v>2.4669352999999998</c:v>
                </c:pt>
                <c:pt idx="479">
                  <c:v>2.4669241999999998</c:v>
                </c:pt>
                <c:pt idx="480">
                  <c:v>2.4669352999999998</c:v>
                </c:pt>
                <c:pt idx="481">
                  <c:v>2.4669241999999998</c:v>
                </c:pt>
                <c:pt idx="482">
                  <c:v>2.4669241999999998</c:v>
                </c:pt>
                <c:pt idx="483">
                  <c:v>2.4669241999999998</c:v>
                </c:pt>
                <c:pt idx="484">
                  <c:v>2.4669241999999998</c:v>
                </c:pt>
                <c:pt idx="485">
                  <c:v>2.4669465000000002</c:v>
                </c:pt>
                <c:pt idx="486">
                  <c:v>2.4669465000000002</c:v>
                </c:pt>
                <c:pt idx="487">
                  <c:v>2.4669241999999998</c:v>
                </c:pt>
                <c:pt idx="488">
                  <c:v>2.4669465000000002</c:v>
                </c:pt>
                <c:pt idx="489">
                  <c:v>2.4669465000000002</c:v>
                </c:pt>
                <c:pt idx="490">
                  <c:v>2.4669686999999998</c:v>
                </c:pt>
                <c:pt idx="491">
                  <c:v>2.4669465000000002</c:v>
                </c:pt>
                <c:pt idx="492">
                  <c:v>2.4669686999999998</c:v>
                </c:pt>
                <c:pt idx="493">
                  <c:v>2.4669576000000002</c:v>
                </c:pt>
                <c:pt idx="494">
                  <c:v>2.4670131999999998</c:v>
                </c:pt>
                <c:pt idx="495">
                  <c:v>2.4669797999999998</c:v>
                </c:pt>
                <c:pt idx="496">
                  <c:v>2.4670244000000001</c:v>
                </c:pt>
                <c:pt idx="497">
                  <c:v>2.4669910000000002</c:v>
                </c:pt>
                <c:pt idx="498">
                  <c:v>2.4669910000000002</c:v>
                </c:pt>
                <c:pt idx="499">
                  <c:v>2.4669910000000002</c:v>
                </c:pt>
                <c:pt idx="500">
                  <c:v>2.4669797999999998</c:v>
                </c:pt>
                <c:pt idx="501">
                  <c:v>2.4669910000000002</c:v>
                </c:pt>
                <c:pt idx="502">
                  <c:v>2.4669910000000002</c:v>
                </c:pt>
                <c:pt idx="503">
                  <c:v>2.4669910000000002</c:v>
                </c:pt>
                <c:pt idx="504">
                  <c:v>2.4670131999999998</c:v>
                </c:pt>
                <c:pt idx="505">
                  <c:v>2.4670355000000002</c:v>
                </c:pt>
                <c:pt idx="506">
                  <c:v>2.4670131999999998</c:v>
                </c:pt>
                <c:pt idx="507">
                  <c:v>2.4670466000000002</c:v>
                </c:pt>
                <c:pt idx="508">
                  <c:v>2.4670466000000002</c:v>
                </c:pt>
                <c:pt idx="509">
                  <c:v>2.4670466000000002</c:v>
                </c:pt>
                <c:pt idx="510">
                  <c:v>2.4670355000000002</c:v>
                </c:pt>
                <c:pt idx="511">
                  <c:v>2.4670911000000002</c:v>
                </c:pt>
                <c:pt idx="512">
                  <c:v>2.4670689000000001</c:v>
                </c:pt>
                <c:pt idx="513">
                  <c:v>2.4670689000000001</c:v>
                </c:pt>
                <c:pt idx="514">
                  <c:v>2.4670911000000002</c:v>
                </c:pt>
                <c:pt idx="515">
                  <c:v>2.4670689000000001</c:v>
                </c:pt>
                <c:pt idx="516">
                  <c:v>2.4670800000000002</c:v>
                </c:pt>
                <c:pt idx="517">
                  <c:v>2.4670800000000002</c:v>
                </c:pt>
                <c:pt idx="518">
                  <c:v>2.4670911000000002</c:v>
                </c:pt>
                <c:pt idx="519">
                  <c:v>2.4670800000000002</c:v>
                </c:pt>
                <c:pt idx="520">
                  <c:v>2.4671134000000001</c:v>
                </c:pt>
                <c:pt idx="521">
                  <c:v>2.4670911000000002</c:v>
                </c:pt>
                <c:pt idx="522">
                  <c:v>2.4671021999999998</c:v>
                </c:pt>
                <c:pt idx="523">
                  <c:v>2.4671356000000002</c:v>
                </c:pt>
                <c:pt idx="524">
                  <c:v>2.4671134000000001</c:v>
                </c:pt>
                <c:pt idx="525">
                  <c:v>2.4671021999999998</c:v>
                </c:pt>
                <c:pt idx="526">
                  <c:v>2.4671356000000002</c:v>
                </c:pt>
                <c:pt idx="527">
                  <c:v>2.4671134000000001</c:v>
                </c:pt>
                <c:pt idx="528">
                  <c:v>2.4671021999999998</c:v>
                </c:pt>
                <c:pt idx="529">
                  <c:v>2.4671021999999998</c:v>
                </c:pt>
                <c:pt idx="530">
                  <c:v>2.4671356000000002</c:v>
                </c:pt>
                <c:pt idx="531">
                  <c:v>2.4671134000000001</c:v>
                </c:pt>
                <c:pt idx="532">
                  <c:v>2.4671245000000002</c:v>
                </c:pt>
                <c:pt idx="533">
                  <c:v>2.4671134000000001</c:v>
                </c:pt>
                <c:pt idx="534">
                  <c:v>2.4671356000000002</c:v>
                </c:pt>
                <c:pt idx="535">
                  <c:v>2.4671356000000002</c:v>
                </c:pt>
                <c:pt idx="536">
                  <c:v>2.4671690000000002</c:v>
                </c:pt>
                <c:pt idx="537">
                  <c:v>2.4672024000000001</c:v>
                </c:pt>
                <c:pt idx="538">
                  <c:v>2.4672024000000001</c:v>
                </c:pt>
                <c:pt idx="539">
                  <c:v>2.4671801000000002</c:v>
                </c:pt>
              </c:numCache>
            </c:numRef>
          </c:val>
          <c:smooth val="0"/>
        </c:ser>
        <c:ser>
          <c:idx val="1"/>
          <c:order val="1"/>
          <c:tx>
            <c:v>sensor 2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'Data 0x2007 0x0957 12_3_2013 15'!$E$1:$E$540</c:f>
              <c:numCache>
                <c:formatCode>General</c:formatCode>
                <c:ptCount val="540"/>
                <c:pt idx="0">
                  <c:v>3.1390009000000001</c:v>
                </c:pt>
                <c:pt idx="1">
                  <c:v>3.1389898000000001</c:v>
                </c:pt>
                <c:pt idx="2">
                  <c:v>3.1389786000000002</c:v>
                </c:pt>
                <c:pt idx="3">
                  <c:v>3.1390009000000001</c:v>
                </c:pt>
                <c:pt idx="4">
                  <c:v>3.1390232</c:v>
                </c:pt>
                <c:pt idx="5">
                  <c:v>3.1390120000000001</c:v>
                </c:pt>
                <c:pt idx="6">
                  <c:v>3.1390454000000001</c:v>
                </c:pt>
                <c:pt idx="7">
                  <c:v>3.1378992999999999</c:v>
                </c:pt>
                <c:pt idx="8">
                  <c:v>3.1292977999999998</c:v>
                </c:pt>
                <c:pt idx="9">
                  <c:v>3.1238342000000001</c:v>
                </c:pt>
                <c:pt idx="10">
                  <c:v>3.1201620999999999</c:v>
                </c:pt>
                <c:pt idx="11">
                  <c:v>3.1175693999999998</c:v>
                </c:pt>
                <c:pt idx="12">
                  <c:v>3.1156332999999998</c:v>
                </c:pt>
                <c:pt idx="13">
                  <c:v>3.1141977999999999</c:v>
                </c:pt>
                <c:pt idx="14">
                  <c:v>3.1130406000000002</c:v>
                </c:pt>
                <c:pt idx="15">
                  <c:v>3.1121837999999999</c:v>
                </c:pt>
                <c:pt idx="16">
                  <c:v>3.1114494000000001</c:v>
                </c:pt>
                <c:pt idx="17">
                  <c:v>3.1108373</c:v>
                </c:pt>
                <c:pt idx="18">
                  <c:v>3.1103811000000001</c:v>
                </c:pt>
                <c:pt idx="19">
                  <c:v>3.1099249000000002</c:v>
                </c:pt>
                <c:pt idx="20">
                  <c:v>3.1096244999999998</c:v>
                </c:pt>
                <c:pt idx="21">
                  <c:v>3.1092683999999999</c:v>
                </c:pt>
                <c:pt idx="22">
                  <c:v>3.109057</c:v>
                </c:pt>
                <c:pt idx="23">
                  <c:v>3.1087676000000002</c:v>
                </c:pt>
                <c:pt idx="24">
                  <c:v>3.1085896000000002</c:v>
                </c:pt>
                <c:pt idx="25">
                  <c:v>3.1084003999999998</c:v>
                </c:pt>
                <c:pt idx="26">
                  <c:v>3.1082112999999998</c:v>
                </c:pt>
                <c:pt idx="27">
                  <c:v>3.1080776999999999</c:v>
                </c:pt>
                <c:pt idx="28">
                  <c:v>3.1078885999999999</c:v>
                </c:pt>
                <c:pt idx="29">
                  <c:v>3.1077661999999999</c:v>
                </c:pt>
                <c:pt idx="30">
                  <c:v>3.1076215</c:v>
                </c:pt>
                <c:pt idx="31">
                  <c:v>3.1074991000000001</c:v>
                </c:pt>
                <c:pt idx="32">
                  <c:v>3.1073767000000001</c:v>
                </c:pt>
                <c:pt idx="33">
                  <c:v>3.1072766000000001</c:v>
                </c:pt>
                <c:pt idx="34">
                  <c:v>3.1071875000000002</c:v>
                </c:pt>
                <c:pt idx="35">
                  <c:v>3.1071208000000001</c:v>
                </c:pt>
                <c:pt idx="36">
                  <c:v>3.1070095000000002</c:v>
                </c:pt>
                <c:pt idx="37">
                  <c:v>3.1069760999999998</c:v>
                </c:pt>
                <c:pt idx="38">
                  <c:v>3.1068981999999998</c:v>
                </c:pt>
                <c:pt idx="39">
                  <c:v>3.1068536999999998</c:v>
                </c:pt>
                <c:pt idx="40">
                  <c:v>3.1067535999999998</c:v>
                </c:pt>
                <c:pt idx="41">
                  <c:v>3.1066756999999998</c:v>
                </c:pt>
                <c:pt idx="42">
                  <c:v>3.1066646000000002</c:v>
                </c:pt>
                <c:pt idx="43">
                  <c:v>3.1065532999999999</c:v>
                </c:pt>
                <c:pt idx="44">
                  <c:v>3.1064753999999999</c:v>
                </c:pt>
                <c:pt idx="45">
                  <c:v>3.1064086</c:v>
                </c:pt>
                <c:pt idx="46">
                  <c:v>3.1064086</c:v>
                </c:pt>
                <c:pt idx="47">
                  <c:v>3.1063863999999999</c:v>
                </c:pt>
                <c:pt idx="48">
                  <c:v>3.1063641</c:v>
                </c:pt>
                <c:pt idx="49">
                  <c:v>3.1063196</c:v>
                </c:pt>
                <c:pt idx="50">
                  <c:v>3.1062528</c:v>
                </c:pt>
                <c:pt idx="51">
                  <c:v>3.1062528</c:v>
                </c:pt>
                <c:pt idx="52">
                  <c:v>3.1062083</c:v>
                </c:pt>
                <c:pt idx="53">
                  <c:v>3.1061972</c:v>
                </c:pt>
                <c:pt idx="54">
                  <c:v>3.1061972</c:v>
                </c:pt>
                <c:pt idx="55">
                  <c:v>3.1062973</c:v>
                </c:pt>
                <c:pt idx="56">
                  <c:v>3.1063641</c:v>
                </c:pt>
                <c:pt idx="57">
                  <c:v>3.1065532999999999</c:v>
                </c:pt>
                <c:pt idx="58">
                  <c:v>3.1066533999999999</c:v>
                </c:pt>
                <c:pt idx="59">
                  <c:v>3.1069426999999998</c:v>
                </c:pt>
                <c:pt idx="60">
                  <c:v>3.1074546000000001</c:v>
                </c:pt>
                <c:pt idx="61">
                  <c:v>3.1079775999999999</c:v>
                </c:pt>
                <c:pt idx="62">
                  <c:v>3.1086896999999998</c:v>
                </c:pt>
                <c:pt idx="63">
                  <c:v>3.1095131999999999</c:v>
                </c:pt>
                <c:pt idx="64">
                  <c:v>3.1104701000000001</c:v>
                </c:pt>
                <c:pt idx="65">
                  <c:v>3.1114826999999998</c:v>
                </c:pt>
                <c:pt idx="66">
                  <c:v>3.1126733999999998</c:v>
                </c:pt>
                <c:pt idx="67">
                  <c:v>3.113953</c:v>
                </c:pt>
                <c:pt idx="68">
                  <c:v>3.1153217</c:v>
                </c:pt>
                <c:pt idx="69">
                  <c:v>3.1168127999999999</c:v>
                </c:pt>
                <c:pt idx="70">
                  <c:v>3.1183372</c:v>
                </c:pt>
                <c:pt idx="71">
                  <c:v>3.1199952</c:v>
                </c:pt>
                <c:pt idx="72">
                  <c:v>3.1216754999999998</c:v>
                </c:pt>
                <c:pt idx="73">
                  <c:v>3.1235449000000002</c:v>
                </c:pt>
                <c:pt idx="74">
                  <c:v>3.1254811</c:v>
                </c:pt>
                <c:pt idx="75">
                  <c:v>3.1276286999999998</c:v>
                </c:pt>
                <c:pt idx="76">
                  <c:v>3.1298875000000002</c:v>
                </c:pt>
                <c:pt idx="77">
                  <c:v>3.1323243999999999</c:v>
                </c:pt>
                <c:pt idx="78">
                  <c:v>3.1349282999999999</c:v>
                </c:pt>
                <c:pt idx="79">
                  <c:v>3.1377101000000001</c:v>
                </c:pt>
                <c:pt idx="80">
                  <c:v>3.1406589</c:v>
                </c:pt>
                <c:pt idx="81">
                  <c:v>3.1438413000000001</c:v>
                </c:pt>
                <c:pt idx="82">
                  <c:v>3.1471464</c:v>
                </c:pt>
                <c:pt idx="83">
                  <c:v>3.1503511</c:v>
                </c:pt>
                <c:pt idx="84">
                  <c:v>3.1536670999999998</c:v>
                </c:pt>
                <c:pt idx="85">
                  <c:v>3.1571945000000001</c:v>
                </c:pt>
                <c:pt idx="86">
                  <c:v>3.1608999</c:v>
                </c:pt>
                <c:pt idx="87">
                  <c:v>3.1647500000000002</c:v>
                </c:pt>
                <c:pt idx="88">
                  <c:v>3.1689117000000002</c:v>
                </c:pt>
                <c:pt idx="89">
                  <c:v>3.1733625999999999</c:v>
                </c:pt>
                <c:pt idx="90">
                  <c:v>3.1780694999999999</c:v>
                </c:pt>
                <c:pt idx="91">
                  <c:v>3.1830769000000001</c:v>
                </c:pt>
                <c:pt idx="92">
                  <c:v>3.1885737999999999</c:v>
                </c:pt>
                <c:pt idx="93">
                  <c:v>3.1947272999999998</c:v>
                </c:pt>
                <c:pt idx="94">
                  <c:v>3.2011033000000002</c:v>
                </c:pt>
                <c:pt idx="95">
                  <c:v>3.2078465999999999</c:v>
                </c:pt>
                <c:pt idx="96">
                  <c:v>3.2148124</c:v>
                </c:pt>
                <c:pt idx="97">
                  <c:v>3.2216445999999999</c:v>
                </c:pt>
                <c:pt idx="98">
                  <c:v>3.2286438</c:v>
                </c:pt>
                <c:pt idx="99">
                  <c:v>3.2354538000000002</c:v>
                </c:pt>
                <c:pt idx="100">
                  <c:v>3.2421636</c:v>
                </c:pt>
                <c:pt idx="101">
                  <c:v>3.2487398999999999</c:v>
                </c:pt>
                <c:pt idx="102">
                  <c:v>3.2552165</c:v>
                </c:pt>
                <c:pt idx="103">
                  <c:v>3.2614700999999999</c:v>
                </c:pt>
                <c:pt idx="104">
                  <c:v>3.2678460999999999</c:v>
                </c:pt>
                <c:pt idx="105">
                  <c:v>3.2737547999999999</c:v>
                </c:pt>
                <c:pt idx="106">
                  <c:v>3.2795076999999999</c:v>
                </c:pt>
                <c:pt idx="107">
                  <c:v>3.2847710000000001</c:v>
                </c:pt>
                <c:pt idx="108">
                  <c:v>3.2903902999999999</c:v>
                </c:pt>
                <c:pt idx="109">
                  <c:v>3.295776</c:v>
                </c:pt>
                <c:pt idx="110">
                  <c:v>3.3010058999999998</c:v>
                </c:pt>
                <c:pt idx="111">
                  <c:v>3.3061134000000001</c:v>
                </c:pt>
                <c:pt idx="112">
                  <c:v>3.3115659000000002</c:v>
                </c:pt>
                <c:pt idx="113">
                  <c:v>3.3168291000000001</c:v>
                </c:pt>
                <c:pt idx="114">
                  <c:v>3.3221926000000002</c:v>
                </c:pt>
                <c:pt idx="115">
                  <c:v>3.3256087000000001</c:v>
                </c:pt>
                <c:pt idx="116">
                  <c:v>3.3286131000000001</c:v>
                </c:pt>
                <c:pt idx="117">
                  <c:v>3.3317065000000001</c:v>
                </c:pt>
                <c:pt idx="118">
                  <c:v>3.3343660000000002</c:v>
                </c:pt>
                <c:pt idx="119">
                  <c:v>3.3366804999999999</c:v>
                </c:pt>
                <c:pt idx="120">
                  <c:v>3.3381048</c:v>
                </c:pt>
                <c:pt idx="121">
                  <c:v>3.3387836000000002</c:v>
                </c:pt>
                <c:pt idx="122">
                  <c:v>3.3387723999999999</c:v>
                </c:pt>
                <c:pt idx="123">
                  <c:v>3.3380380000000001</c:v>
                </c:pt>
                <c:pt idx="124">
                  <c:v>3.3364468</c:v>
                </c:pt>
                <c:pt idx="125">
                  <c:v>3.3340321999999998</c:v>
                </c:pt>
                <c:pt idx="126">
                  <c:v>3.3306494</c:v>
                </c:pt>
                <c:pt idx="127">
                  <c:v>3.3266547000000002</c:v>
                </c:pt>
                <c:pt idx="128">
                  <c:v>3.3215583</c:v>
                </c:pt>
                <c:pt idx="129">
                  <c:v>3.3156496</c:v>
                </c:pt>
                <c:pt idx="130">
                  <c:v>3.3088285000000002</c:v>
                </c:pt>
                <c:pt idx="131">
                  <c:v>3.3010058999999998</c:v>
                </c:pt>
                <c:pt idx="132">
                  <c:v>3.2926047000000001</c:v>
                </c:pt>
                <c:pt idx="133">
                  <c:v>3.2832910000000002</c:v>
                </c:pt>
                <c:pt idx="134">
                  <c:v>3.2731428</c:v>
                </c:pt>
                <c:pt idx="135">
                  <c:v>3.2625829</c:v>
                </c:pt>
                <c:pt idx="136">
                  <c:v>3.2513664000000002</c:v>
                </c:pt>
                <c:pt idx="137">
                  <c:v>3.2390034000000001</c:v>
                </c:pt>
                <c:pt idx="138">
                  <c:v>3.2258285</c:v>
                </c:pt>
                <c:pt idx="139">
                  <c:v>3.2117968000000001</c:v>
                </c:pt>
                <c:pt idx="140">
                  <c:v>3.1971086</c:v>
                </c:pt>
                <c:pt idx="141">
                  <c:v>3.1818084</c:v>
                </c:pt>
                <c:pt idx="142">
                  <c:v>3.1658515999999999</c:v>
                </c:pt>
                <c:pt idx="143">
                  <c:v>3.1492271999999999</c:v>
                </c:pt>
                <c:pt idx="144">
                  <c:v>3.1319016</c:v>
                </c:pt>
                <c:pt idx="145">
                  <c:v>3.1141643999999999</c:v>
                </c:pt>
                <c:pt idx="146">
                  <c:v>3.0958152999999999</c:v>
                </c:pt>
                <c:pt idx="147">
                  <c:v>3.0768208000000001</c:v>
                </c:pt>
                <c:pt idx="148">
                  <c:v>3.0574145000000001</c:v>
                </c:pt>
                <c:pt idx="149">
                  <c:v>3.0374739000000002</c:v>
                </c:pt>
                <c:pt idx="150">
                  <c:v>3.0173333000000002</c:v>
                </c:pt>
                <c:pt idx="151">
                  <c:v>2.9969589000000001</c:v>
                </c:pt>
                <c:pt idx="152">
                  <c:v>2.9763731</c:v>
                </c:pt>
                <c:pt idx="153">
                  <c:v>2.9555647999999999</c:v>
                </c:pt>
                <c:pt idx="154">
                  <c:v>2.9348006999999998</c:v>
                </c:pt>
                <c:pt idx="155">
                  <c:v>2.9138255000000002</c:v>
                </c:pt>
                <c:pt idx="156">
                  <c:v>2.8926389000000001</c:v>
                </c:pt>
                <c:pt idx="157">
                  <c:v>2.8711628999999999</c:v>
                </c:pt>
                <c:pt idx="158">
                  <c:v>2.8492307000000001</c:v>
                </c:pt>
                <c:pt idx="159">
                  <c:v>2.8268532</c:v>
                </c:pt>
                <c:pt idx="160">
                  <c:v>2.8042533999999999</c:v>
                </c:pt>
                <c:pt idx="161">
                  <c:v>2.7817202999999999</c:v>
                </c:pt>
                <c:pt idx="162">
                  <c:v>2.7589758</c:v>
                </c:pt>
                <c:pt idx="163">
                  <c:v>2.7362313</c:v>
                </c:pt>
                <c:pt idx="164">
                  <c:v>2.7137647</c:v>
                </c:pt>
                <c:pt idx="165">
                  <c:v>2.6916433999999998</c:v>
                </c:pt>
                <c:pt idx="166">
                  <c:v>2.6697557000000001</c:v>
                </c:pt>
                <c:pt idx="167">
                  <c:v>2.6483020000000002</c:v>
                </c:pt>
                <c:pt idx="168">
                  <c:v>2.6271154000000001</c:v>
                </c:pt>
                <c:pt idx="169">
                  <c:v>2.6063847</c:v>
                </c:pt>
                <c:pt idx="170">
                  <c:v>2.5860994000000002</c:v>
                </c:pt>
                <c:pt idx="171">
                  <c:v>2.5662479999999999</c:v>
                </c:pt>
                <c:pt idx="172">
                  <c:v>2.5470421000000001</c:v>
                </c:pt>
                <c:pt idx="173">
                  <c:v>2.5284814999999998</c:v>
                </c:pt>
                <c:pt idx="174">
                  <c:v>2.5104769999999998</c:v>
                </c:pt>
                <c:pt idx="175">
                  <c:v>2.493096</c:v>
                </c:pt>
                <c:pt idx="176">
                  <c:v>2.4765606</c:v>
                </c:pt>
                <c:pt idx="177">
                  <c:v>2.4603701</c:v>
                </c:pt>
                <c:pt idx="178">
                  <c:v>2.4449253</c:v>
                </c:pt>
                <c:pt idx="179">
                  <c:v>2.4301257999999999</c:v>
                </c:pt>
                <c:pt idx="180">
                  <c:v>2.4160050000000002</c:v>
                </c:pt>
                <c:pt idx="181">
                  <c:v>2.4026073999999999</c:v>
                </c:pt>
                <c:pt idx="182">
                  <c:v>2.3900445000000001</c:v>
                </c:pt>
                <c:pt idx="183">
                  <c:v>2.3782605999999999</c:v>
                </c:pt>
                <c:pt idx="184">
                  <c:v>2.3670775000000002</c:v>
                </c:pt>
                <c:pt idx="185">
                  <c:v>2.3567290000000001</c:v>
                </c:pt>
                <c:pt idx="186">
                  <c:v>2.3472483999999998</c:v>
                </c:pt>
                <c:pt idx="187">
                  <c:v>2.3384687999999998</c:v>
                </c:pt>
                <c:pt idx="188">
                  <c:v>2.3304792999999999</c:v>
                </c:pt>
                <c:pt idx="189">
                  <c:v>2.3232354000000002</c:v>
                </c:pt>
                <c:pt idx="190">
                  <c:v>2.3165366000000001</c:v>
                </c:pt>
                <c:pt idx="191">
                  <c:v>2.3107281</c:v>
                </c:pt>
                <c:pt idx="192">
                  <c:v>2.3055759999999998</c:v>
                </c:pt>
                <c:pt idx="193">
                  <c:v>2.3010470999999999</c:v>
                </c:pt>
                <c:pt idx="194">
                  <c:v>2.2970635000000001</c:v>
                </c:pt>
                <c:pt idx="195">
                  <c:v>2.2937363999999998</c:v>
                </c:pt>
                <c:pt idx="196">
                  <c:v>2.2908767000000001</c:v>
                </c:pt>
                <c:pt idx="197">
                  <c:v>2.2885844</c:v>
                </c:pt>
                <c:pt idx="198">
                  <c:v>2.2865147000000001</c:v>
                </c:pt>
                <c:pt idx="199">
                  <c:v>2.2850793</c:v>
                </c:pt>
                <c:pt idx="200">
                  <c:v>2.2839554</c:v>
                </c:pt>
                <c:pt idx="201">
                  <c:v>2.2831431000000002</c:v>
                </c:pt>
                <c:pt idx="202">
                  <c:v>2.2828426999999998</c:v>
                </c:pt>
                <c:pt idx="203">
                  <c:v>2.2827980999999999</c:v>
                </c:pt>
                <c:pt idx="204">
                  <c:v>2.2831096999999998</c:v>
                </c:pt>
                <c:pt idx="205">
                  <c:v>2.2836661</c:v>
                </c:pt>
                <c:pt idx="206">
                  <c:v>2.2844894999999998</c:v>
                </c:pt>
                <c:pt idx="207">
                  <c:v>2.2855354999999999</c:v>
                </c:pt>
                <c:pt idx="208">
                  <c:v>2.2867039</c:v>
                </c:pt>
                <c:pt idx="209">
                  <c:v>2.2880837000000001</c:v>
                </c:pt>
                <c:pt idx="210">
                  <c:v>2.2897750000000001</c:v>
                </c:pt>
                <c:pt idx="211">
                  <c:v>2.2916444999999999</c:v>
                </c:pt>
                <c:pt idx="212">
                  <c:v>2.2935918000000002</c:v>
                </c:pt>
                <c:pt idx="213">
                  <c:v>2.2957171000000001</c:v>
                </c:pt>
                <c:pt idx="214">
                  <c:v>2.2979091999999999</c:v>
                </c:pt>
                <c:pt idx="215">
                  <c:v>2.3002015</c:v>
                </c:pt>
                <c:pt idx="216">
                  <c:v>2.3026605999999998</c:v>
                </c:pt>
                <c:pt idx="217">
                  <c:v>2.3050419</c:v>
                </c:pt>
                <c:pt idx="218">
                  <c:v>2.3075234</c:v>
                </c:pt>
                <c:pt idx="219">
                  <c:v>2.3100048000000002</c:v>
                </c:pt>
                <c:pt idx="220">
                  <c:v>2.3122414999999998</c:v>
                </c:pt>
                <c:pt idx="221">
                  <c:v>2.3150900999999999</c:v>
                </c:pt>
                <c:pt idx="222">
                  <c:v>2.3180722</c:v>
                </c:pt>
                <c:pt idx="223">
                  <c:v>2.3211434</c:v>
                </c:pt>
                <c:pt idx="224">
                  <c:v>2.3243703999999998</c:v>
                </c:pt>
                <c:pt idx="225">
                  <c:v>2.3276417999999999</c:v>
                </c:pt>
                <c:pt idx="226">
                  <c:v>2.3294445000000001</c:v>
                </c:pt>
                <c:pt idx="227">
                  <c:v>2.3329274</c:v>
                </c:pt>
                <c:pt idx="228">
                  <c:v>2.3365214999999999</c:v>
                </c:pt>
                <c:pt idx="229">
                  <c:v>2.3400378000000002</c:v>
                </c:pt>
                <c:pt idx="230">
                  <c:v>2.3435207</c:v>
                </c:pt>
                <c:pt idx="231">
                  <c:v>2.3441660999999998</c:v>
                </c:pt>
                <c:pt idx="232">
                  <c:v>2.3474821000000001</c:v>
                </c:pt>
                <c:pt idx="233">
                  <c:v>2.3507201000000002</c:v>
                </c:pt>
                <c:pt idx="234">
                  <c:v>2.3538581000000001</c:v>
                </c:pt>
                <c:pt idx="235">
                  <c:v>2.3568959</c:v>
                </c:pt>
                <c:pt idx="236">
                  <c:v>2.3598113000000001</c:v>
                </c:pt>
                <c:pt idx="237">
                  <c:v>2.3626265000000002</c:v>
                </c:pt>
                <c:pt idx="238">
                  <c:v>2.3652970999999998</c:v>
                </c:pt>
                <c:pt idx="239">
                  <c:v>2.3678452999999999</c:v>
                </c:pt>
                <c:pt idx="240">
                  <c:v>2.3682013999999998</c:v>
                </c:pt>
                <c:pt idx="241">
                  <c:v>2.3704936000000001</c:v>
                </c:pt>
                <c:pt idx="242">
                  <c:v>2.3728191999999999</c:v>
                </c:pt>
                <c:pt idx="243">
                  <c:v>2.3750113000000002</c:v>
                </c:pt>
                <c:pt idx="244">
                  <c:v>2.3770587999999999</c:v>
                </c:pt>
                <c:pt idx="245">
                  <c:v>2.3790616999999998</c:v>
                </c:pt>
                <c:pt idx="246">
                  <c:v>2.3809868000000001</c:v>
                </c:pt>
                <c:pt idx="247">
                  <c:v>2.3827560000000001</c:v>
                </c:pt>
                <c:pt idx="248">
                  <c:v>2.3844585</c:v>
                </c:pt>
                <c:pt idx="249">
                  <c:v>2.3861053999999999</c:v>
                </c:pt>
                <c:pt idx="250">
                  <c:v>2.3876632</c:v>
                </c:pt>
                <c:pt idx="251">
                  <c:v>2.3891431999999999</c:v>
                </c:pt>
                <c:pt idx="252">
                  <c:v>2.390612</c:v>
                </c:pt>
                <c:pt idx="253">
                  <c:v>2.3919139</c:v>
                </c:pt>
                <c:pt idx="254">
                  <c:v>2.3932047000000001</c:v>
                </c:pt>
                <c:pt idx="255">
                  <c:v>2.3944844000000001</c:v>
                </c:pt>
                <c:pt idx="256">
                  <c:v>2.3956081999999999</c:v>
                </c:pt>
                <c:pt idx="257">
                  <c:v>2.3966653</c:v>
                </c:pt>
                <c:pt idx="258">
                  <c:v>2.3977225</c:v>
                </c:pt>
                <c:pt idx="259">
                  <c:v>2.3986238000000002</c:v>
                </c:pt>
                <c:pt idx="260">
                  <c:v>2.3995696</c:v>
                </c:pt>
                <c:pt idx="261">
                  <c:v>2.4004042000000001</c:v>
                </c:pt>
                <c:pt idx="262">
                  <c:v>2.4012164999999999</c:v>
                </c:pt>
                <c:pt idx="263">
                  <c:v>2.4019843000000001</c:v>
                </c:pt>
                <c:pt idx="264">
                  <c:v>2.4027409</c:v>
                </c:pt>
                <c:pt idx="265">
                  <c:v>2.4032862000000002</c:v>
                </c:pt>
                <c:pt idx="266">
                  <c:v>2.4011274999999999</c:v>
                </c:pt>
                <c:pt idx="267">
                  <c:v>2.4018285000000001</c:v>
                </c:pt>
                <c:pt idx="268">
                  <c:v>2.4024516</c:v>
                </c:pt>
                <c:pt idx="269">
                  <c:v>2.4029077999999999</c:v>
                </c:pt>
                <c:pt idx="270">
                  <c:v>2.4034308000000002</c:v>
                </c:pt>
                <c:pt idx="271">
                  <c:v>2.4038537</c:v>
                </c:pt>
                <c:pt idx="272">
                  <c:v>2.4042431</c:v>
                </c:pt>
                <c:pt idx="273">
                  <c:v>2.4046215000000002</c:v>
                </c:pt>
                <c:pt idx="274">
                  <c:v>2.4049553000000001</c:v>
                </c:pt>
                <c:pt idx="275">
                  <c:v>2.4052112000000001</c:v>
                </c:pt>
                <c:pt idx="276">
                  <c:v>2.4055339</c:v>
                </c:pt>
                <c:pt idx="277">
                  <c:v>2.4058120999999999</c:v>
                </c:pt>
                <c:pt idx="278">
                  <c:v>2.4060123999999998</c:v>
                </c:pt>
                <c:pt idx="279">
                  <c:v>2.4062348999999998</c:v>
                </c:pt>
                <c:pt idx="280">
                  <c:v>2.4064352000000002</c:v>
                </c:pt>
                <c:pt idx="281">
                  <c:v>2.4066355000000001</c:v>
                </c:pt>
                <c:pt idx="282">
                  <c:v>2.4068358000000001</c:v>
                </c:pt>
                <c:pt idx="283">
                  <c:v>2.4069693999999999</c:v>
                </c:pt>
                <c:pt idx="284">
                  <c:v>2.4071585</c:v>
                </c:pt>
                <c:pt idx="285">
                  <c:v>2.4073253999999999</c:v>
                </c:pt>
                <c:pt idx="286">
                  <c:v>2.4074255999999998</c:v>
                </c:pt>
                <c:pt idx="287">
                  <c:v>2.4075590999999998</c:v>
                </c:pt>
                <c:pt idx="288">
                  <c:v>2.4076925999999998</c:v>
                </c:pt>
                <c:pt idx="289">
                  <c:v>2.4077928000000002</c:v>
                </c:pt>
                <c:pt idx="290">
                  <c:v>2.4078596000000001</c:v>
                </c:pt>
                <c:pt idx="291">
                  <c:v>2.4079373999999998</c:v>
                </c:pt>
                <c:pt idx="292">
                  <c:v>2.4080042000000002</c:v>
                </c:pt>
                <c:pt idx="293">
                  <c:v>2.4080821000000001</c:v>
                </c:pt>
                <c:pt idx="294">
                  <c:v>2.4080932000000002</c:v>
                </c:pt>
                <c:pt idx="295">
                  <c:v>2.4081711000000001</c:v>
                </c:pt>
                <c:pt idx="296">
                  <c:v>2.4082601000000001</c:v>
                </c:pt>
                <c:pt idx="297">
                  <c:v>2.4082824</c:v>
                </c:pt>
                <c:pt idx="298">
                  <c:v>2.4082935000000001</c:v>
                </c:pt>
                <c:pt idx="299">
                  <c:v>2.4083714000000001</c:v>
                </c:pt>
                <c:pt idx="300">
                  <c:v>2.4083937</c:v>
                </c:pt>
                <c:pt idx="301">
                  <c:v>2.4083492</c:v>
                </c:pt>
                <c:pt idx="302">
                  <c:v>2.4083937</c:v>
                </c:pt>
                <c:pt idx="303">
                  <c:v>2.4084048</c:v>
                </c:pt>
                <c:pt idx="304">
                  <c:v>2.4084159000000001</c:v>
                </c:pt>
                <c:pt idx="305">
                  <c:v>2.4084382</c:v>
                </c:pt>
                <c:pt idx="306">
                  <c:v>2.4084493</c:v>
                </c:pt>
                <c:pt idx="307">
                  <c:v>2.4084827</c:v>
                </c:pt>
                <c:pt idx="308">
                  <c:v>2.4084604000000001</c:v>
                </c:pt>
                <c:pt idx="309">
                  <c:v>2.4084938</c:v>
                </c:pt>
                <c:pt idx="310">
                  <c:v>2.4084493</c:v>
                </c:pt>
                <c:pt idx="311">
                  <c:v>2.4084827</c:v>
                </c:pt>
                <c:pt idx="312">
                  <c:v>2.4085383</c:v>
                </c:pt>
                <c:pt idx="313">
                  <c:v>2.4085049000000001</c:v>
                </c:pt>
                <c:pt idx="314">
                  <c:v>2.4084715999999999</c:v>
                </c:pt>
                <c:pt idx="315">
                  <c:v>2.4084827</c:v>
                </c:pt>
                <c:pt idx="316">
                  <c:v>2.4084604000000001</c:v>
                </c:pt>
                <c:pt idx="317">
                  <c:v>2.4084715999999999</c:v>
                </c:pt>
                <c:pt idx="318">
                  <c:v>2.4084715999999999</c:v>
                </c:pt>
                <c:pt idx="319">
                  <c:v>2.4084159000000001</c:v>
                </c:pt>
                <c:pt idx="320">
                  <c:v>2.4083603</c:v>
                </c:pt>
                <c:pt idx="321">
                  <c:v>2.4083714000000001</c:v>
                </c:pt>
                <c:pt idx="322">
                  <c:v>2.4083380000000001</c:v>
                </c:pt>
                <c:pt idx="323">
                  <c:v>2.4082824</c:v>
                </c:pt>
                <c:pt idx="324">
                  <c:v>2.4082935000000001</c:v>
                </c:pt>
                <c:pt idx="325">
                  <c:v>2.4082379</c:v>
                </c:pt>
                <c:pt idx="326">
                  <c:v>2.4081934</c:v>
                </c:pt>
                <c:pt idx="327">
                  <c:v>2.4081377000000002</c:v>
                </c:pt>
                <c:pt idx="328">
                  <c:v>2.4080932000000002</c:v>
                </c:pt>
                <c:pt idx="329">
                  <c:v>2.4080710000000001</c:v>
                </c:pt>
                <c:pt idx="330">
                  <c:v>2.4080376000000001</c:v>
                </c:pt>
                <c:pt idx="331">
                  <c:v>2.4079373999999998</c:v>
                </c:pt>
                <c:pt idx="332">
                  <c:v>2.4078818000000002</c:v>
                </c:pt>
                <c:pt idx="333">
                  <c:v>2.4078484000000002</c:v>
                </c:pt>
                <c:pt idx="334">
                  <c:v>2.4077704999999998</c:v>
                </c:pt>
                <c:pt idx="335">
                  <c:v>2.4077149000000002</c:v>
                </c:pt>
                <c:pt idx="336">
                  <c:v>2.4076814999999998</c:v>
                </c:pt>
                <c:pt idx="337">
                  <c:v>2.4075814000000002</c:v>
                </c:pt>
                <c:pt idx="338">
                  <c:v>2.4075369000000002</c:v>
                </c:pt>
                <c:pt idx="339">
                  <c:v>2.4075256999999999</c:v>
                </c:pt>
                <c:pt idx="340">
                  <c:v>2.4074477999999999</c:v>
                </c:pt>
                <c:pt idx="341">
                  <c:v>2.4074366999999999</c:v>
                </c:pt>
                <c:pt idx="342">
                  <c:v>2.4073921999999999</c:v>
                </c:pt>
                <c:pt idx="343">
                  <c:v>2.4073253999999999</c:v>
                </c:pt>
                <c:pt idx="344">
                  <c:v>2.4073142999999999</c:v>
                </c:pt>
                <c:pt idx="345">
                  <c:v>2.4072920999999998</c:v>
                </c:pt>
                <c:pt idx="346">
                  <c:v>2.4072363999999999</c:v>
                </c:pt>
                <c:pt idx="347">
                  <c:v>2.4072475</c:v>
                </c:pt>
                <c:pt idx="348">
                  <c:v>2.4072363999999999</c:v>
                </c:pt>
                <c:pt idx="349">
                  <c:v>2.4071585</c:v>
                </c:pt>
                <c:pt idx="350">
                  <c:v>2.4071473999999999</c:v>
                </c:pt>
                <c:pt idx="351">
                  <c:v>2.407114</c:v>
                </c:pt>
                <c:pt idx="352">
                  <c:v>2.4070695</c:v>
                </c:pt>
                <c:pt idx="353">
                  <c:v>2.4070695</c:v>
                </c:pt>
                <c:pt idx="354">
                  <c:v>2.4070695</c:v>
                </c:pt>
                <c:pt idx="355">
                  <c:v>2.4070138999999999</c:v>
                </c:pt>
                <c:pt idx="356">
                  <c:v>2.4069916</c:v>
                </c:pt>
                <c:pt idx="357">
                  <c:v>2.4070138999999999</c:v>
                </c:pt>
                <c:pt idx="358">
                  <c:v>2.4069582</c:v>
                </c:pt>
                <c:pt idx="359">
                  <c:v>2.4069471</c:v>
                </c:pt>
                <c:pt idx="360">
                  <c:v>2.4069693999999999</c:v>
                </c:pt>
                <c:pt idx="361">
                  <c:v>2.406936</c:v>
                </c:pt>
                <c:pt idx="362">
                  <c:v>2.4069026</c:v>
                </c:pt>
                <c:pt idx="363">
                  <c:v>2.4069693999999999</c:v>
                </c:pt>
                <c:pt idx="364">
                  <c:v>2.4068803000000001</c:v>
                </c:pt>
                <c:pt idx="365">
                  <c:v>2.4068803000000001</c:v>
                </c:pt>
                <c:pt idx="366">
                  <c:v>2.4069137</c:v>
                </c:pt>
                <c:pt idx="367">
                  <c:v>2.4068803000000001</c:v>
                </c:pt>
                <c:pt idx="368">
                  <c:v>2.4068692</c:v>
                </c:pt>
                <c:pt idx="369">
                  <c:v>2.4069026</c:v>
                </c:pt>
                <c:pt idx="370">
                  <c:v>2.4068247</c:v>
                </c:pt>
                <c:pt idx="371">
                  <c:v>2.4068247</c:v>
                </c:pt>
                <c:pt idx="372">
                  <c:v>2.4068358000000001</c:v>
                </c:pt>
                <c:pt idx="373">
                  <c:v>2.4068136</c:v>
                </c:pt>
                <c:pt idx="374">
                  <c:v>2.4067802</c:v>
                </c:pt>
                <c:pt idx="375">
                  <c:v>2.4067913000000001</c:v>
                </c:pt>
                <c:pt idx="376">
                  <c:v>2.4068136</c:v>
                </c:pt>
                <c:pt idx="377">
                  <c:v>2.4067357</c:v>
                </c:pt>
                <c:pt idx="378">
                  <c:v>2.4067691</c:v>
                </c:pt>
                <c:pt idx="379">
                  <c:v>2.4067357</c:v>
                </c:pt>
                <c:pt idx="380">
                  <c:v>2.4067134000000001</c:v>
                </c:pt>
                <c:pt idx="381">
                  <c:v>2.4067023000000001</c:v>
                </c:pt>
                <c:pt idx="382">
                  <c:v>2.4067023000000001</c:v>
                </c:pt>
                <c:pt idx="383">
                  <c:v>2.4067134000000001</c:v>
                </c:pt>
                <c:pt idx="384">
                  <c:v>2.4067246</c:v>
                </c:pt>
                <c:pt idx="385">
                  <c:v>2.4067134000000001</c:v>
                </c:pt>
                <c:pt idx="386">
                  <c:v>2.4067357</c:v>
                </c:pt>
                <c:pt idx="387">
                  <c:v>2.4066689000000001</c:v>
                </c:pt>
                <c:pt idx="388">
                  <c:v>2.4067134000000001</c:v>
                </c:pt>
                <c:pt idx="389">
                  <c:v>2.4066912</c:v>
                </c:pt>
                <c:pt idx="390">
                  <c:v>2.4066689000000001</c:v>
                </c:pt>
                <c:pt idx="391">
                  <c:v>2.4066689000000001</c:v>
                </c:pt>
                <c:pt idx="392">
                  <c:v>2.4067023000000001</c:v>
                </c:pt>
                <c:pt idx="393">
                  <c:v>2.4066467</c:v>
                </c:pt>
                <c:pt idx="394">
                  <c:v>2.4066467</c:v>
                </c:pt>
                <c:pt idx="395">
                  <c:v>2.4066467</c:v>
                </c:pt>
                <c:pt idx="396">
                  <c:v>2.4066244000000001</c:v>
                </c:pt>
                <c:pt idx="397">
                  <c:v>2.4065243000000001</c:v>
                </c:pt>
                <c:pt idx="398">
                  <c:v>2.4065243000000001</c:v>
                </c:pt>
                <c:pt idx="399">
                  <c:v>2.4065799000000001</c:v>
                </c:pt>
                <c:pt idx="400">
                  <c:v>2.4065688000000001</c:v>
                </c:pt>
                <c:pt idx="401">
                  <c:v>2.4066244000000001</c:v>
                </c:pt>
                <c:pt idx="402">
                  <c:v>2.4066355000000001</c:v>
                </c:pt>
                <c:pt idx="403">
                  <c:v>2.4066578000000001</c:v>
                </c:pt>
                <c:pt idx="404">
                  <c:v>2.4066578000000001</c:v>
                </c:pt>
                <c:pt idx="405">
                  <c:v>2.4066689000000001</c:v>
                </c:pt>
                <c:pt idx="406">
                  <c:v>2.4065243000000001</c:v>
                </c:pt>
                <c:pt idx="407">
                  <c:v>2.4065910000000001</c:v>
                </c:pt>
                <c:pt idx="408">
                  <c:v>2.4066022</c:v>
                </c:pt>
                <c:pt idx="409">
                  <c:v>2.4066355000000001</c:v>
                </c:pt>
                <c:pt idx="410">
                  <c:v>2.4065799000000001</c:v>
                </c:pt>
                <c:pt idx="411">
                  <c:v>2.4065799000000001</c:v>
                </c:pt>
                <c:pt idx="412">
                  <c:v>2.4066133000000001</c:v>
                </c:pt>
                <c:pt idx="413">
                  <c:v>2.4066022</c:v>
                </c:pt>
                <c:pt idx="414">
                  <c:v>2.4065799000000001</c:v>
                </c:pt>
                <c:pt idx="415">
                  <c:v>2.4066022</c:v>
                </c:pt>
                <c:pt idx="416">
                  <c:v>2.4065799000000001</c:v>
                </c:pt>
                <c:pt idx="417">
                  <c:v>2.4065799000000001</c:v>
                </c:pt>
                <c:pt idx="418">
                  <c:v>2.4066022</c:v>
                </c:pt>
                <c:pt idx="419">
                  <c:v>2.4065799000000001</c:v>
                </c:pt>
                <c:pt idx="420">
                  <c:v>2.4066244000000001</c:v>
                </c:pt>
                <c:pt idx="421">
                  <c:v>2.4066355000000001</c:v>
                </c:pt>
                <c:pt idx="422">
                  <c:v>2.4065799000000001</c:v>
                </c:pt>
                <c:pt idx="423">
                  <c:v>2.4065688000000001</c:v>
                </c:pt>
                <c:pt idx="424">
                  <c:v>2.4065688000000001</c:v>
                </c:pt>
                <c:pt idx="425">
                  <c:v>2.4066022</c:v>
                </c:pt>
                <c:pt idx="426">
                  <c:v>2.4066133000000001</c:v>
                </c:pt>
                <c:pt idx="427">
                  <c:v>2.4066244000000001</c:v>
                </c:pt>
                <c:pt idx="428">
                  <c:v>2.4066133000000001</c:v>
                </c:pt>
                <c:pt idx="429">
                  <c:v>2.4066244000000001</c:v>
                </c:pt>
                <c:pt idx="430">
                  <c:v>2.4066467</c:v>
                </c:pt>
                <c:pt idx="431">
                  <c:v>2.4066467</c:v>
                </c:pt>
                <c:pt idx="432">
                  <c:v>2.4066689000000001</c:v>
                </c:pt>
                <c:pt idx="433">
                  <c:v>2.4067134000000001</c:v>
                </c:pt>
                <c:pt idx="434">
                  <c:v>2.4066800000000002</c:v>
                </c:pt>
                <c:pt idx="435">
                  <c:v>2.4066467</c:v>
                </c:pt>
                <c:pt idx="436">
                  <c:v>2.4066689000000001</c:v>
                </c:pt>
                <c:pt idx="437">
                  <c:v>2.4066578000000001</c:v>
                </c:pt>
                <c:pt idx="438">
                  <c:v>2.4066912</c:v>
                </c:pt>
                <c:pt idx="439">
                  <c:v>2.4066912</c:v>
                </c:pt>
                <c:pt idx="440">
                  <c:v>2.4067023000000001</c:v>
                </c:pt>
                <c:pt idx="441">
                  <c:v>2.4066912</c:v>
                </c:pt>
                <c:pt idx="442">
                  <c:v>2.4067134000000001</c:v>
                </c:pt>
                <c:pt idx="443">
                  <c:v>2.4067468000000001</c:v>
                </c:pt>
                <c:pt idx="444">
                  <c:v>2.4067134000000001</c:v>
                </c:pt>
                <c:pt idx="445">
                  <c:v>2.4066800000000002</c:v>
                </c:pt>
                <c:pt idx="446">
                  <c:v>2.4066912</c:v>
                </c:pt>
                <c:pt idx="447">
                  <c:v>2.4066689000000001</c:v>
                </c:pt>
                <c:pt idx="448">
                  <c:v>2.4066467</c:v>
                </c:pt>
                <c:pt idx="449">
                  <c:v>2.4066689000000001</c:v>
                </c:pt>
                <c:pt idx="450">
                  <c:v>2.4066467</c:v>
                </c:pt>
                <c:pt idx="451">
                  <c:v>2.4066912</c:v>
                </c:pt>
                <c:pt idx="452">
                  <c:v>2.4066355000000001</c:v>
                </c:pt>
                <c:pt idx="453">
                  <c:v>2.4066689000000001</c:v>
                </c:pt>
                <c:pt idx="454">
                  <c:v>2.4066355000000001</c:v>
                </c:pt>
                <c:pt idx="455">
                  <c:v>2.4066467</c:v>
                </c:pt>
                <c:pt idx="456">
                  <c:v>2.4066467</c:v>
                </c:pt>
                <c:pt idx="457">
                  <c:v>2.4066467</c:v>
                </c:pt>
                <c:pt idx="458">
                  <c:v>2.4066355000000001</c:v>
                </c:pt>
                <c:pt idx="459">
                  <c:v>2.4066467</c:v>
                </c:pt>
                <c:pt idx="460">
                  <c:v>2.4066355000000001</c:v>
                </c:pt>
                <c:pt idx="461">
                  <c:v>2.4066689000000001</c:v>
                </c:pt>
                <c:pt idx="462">
                  <c:v>2.4066578000000001</c:v>
                </c:pt>
                <c:pt idx="463">
                  <c:v>2.4066578000000001</c:v>
                </c:pt>
                <c:pt idx="464">
                  <c:v>2.4066355000000001</c:v>
                </c:pt>
                <c:pt idx="465">
                  <c:v>2.4066355000000001</c:v>
                </c:pt>
                <c:pt idx="466">
                  <c:v>2.4066244000000001</c:v>
                </c:pt>
                <c:pt idx="467">
                  <c:v>2.4066133000000001</c:v>
                </c:pt>
                <c:pt idx="468">
                  <c:v>2.4066022</c:v>
                </c:pt>
                <c:pt idx="469">
                  <c:v>2.4066244000000001</c:v>
                </c:pt>
                <c:pt idx="470">
                  <c:v>2.4066133000000001</c:v>
                </c:pt>
                <c:pt idx="471">
                  <c:v>2.4066022</c:v>
                </c:pt>
                <c:pt idx="472">
                  <c:v>2.4066022</c:v>
                </c:pt>
                <c:pt idx="473">
                  <c:v>2.4066133000000001</c:v>
                </c:pt>
                <c:pt idx="474">
                  <c:v>2.4065910000000001</c:v>
                </c:pt>
                <c:pt idx="475">
                  <c:v>2.4066133000000001</c:v>
                </c:pt>
                <c:pt idx="476">
                  <c:v>2.4065799000000001</c:v>
                </c:pt>
                <c:pt idx="477">
                  <c:v>2.4066022</c:v>
                </c:pt>
                <c:pt idx="478">
                  <c:v>2.4065799000000001</c:v>
                </c:pt>
                <c:pt idx="479">
                  <c:v>2.4065688000000001</c:v>
                </c:pt>
                <c:pt idx="480">
                  <c:v>2.4065799000000001</c:v>
                </c:pt>
                <c:pt idx="481">
                  <c:v>2.4065688000000001</c:v>
                </c:pt>
                <c:pt idx="482">
                  <c:v>2.4065688000000001</c:v>
                </c:pt>
                <c:pt idx="483">
                  <c:v>2.4065799000000001</c:v>
                </c:pt>
                <c:pt idx="484">
                  <c:v>2.4065910000000001</c:v>
                </c:pt>
                <c:pt idx="485">
                  <c:v>2.4066133000000001</c:v>
                </c:pt>
                <c:pt idx="486">
                  <c:v>2.4066022</c:v>
                </c:pt>
                <c:pt idx="487">
                  <c:v>2.4066022</c:v>
                </c:pt>
                <c:pt idx="488">
                  <c:v>2.4065910000000001</c:v>
                </c:pt>
                <c:pt idx="489">
                  <c:v>2.4066022</c:v>
                </c:pt>
                <c:pt idx="490">
                  <c:v>2.4066244000000001</c:v>
                </c:pt>
                <c:pt idx="491">
                  <c:v>2.4066133000000001</c:v>
                </c:pt>
                <c:pt idx="492">
                  <c:v>2.4066022</c:v>
                </c:pt>
                <c:pt idx="493">
                  <c:v>2.4066467</c:v>
                </c:pt>
                <c:pt idx="494">
                  <c:v>2.4066467</c:v>
                </c:pt>
                <c:pt idx="495">
                  <c:v>2.4066355000000001</c:v>
                </c:pt>
                <c:pt idx="496">
                  <c:v>2.4066800000000002</c:v>
                </c:pt>
                <c:pt idx="497">
                  <c:v>2.4066578000000001</c:v>
                </c:pt>
                <c:pt idx="498">
                  <c:v>2.4066689000000001</c:v>
                </c:pt>
                <c:pt idx="499">
                  <c:v>2.4066355000000001</c:v>
                </c:pt>
                <c:pt idx="500">
                  <c:v>2.4066689000000001</c:v>
                </c:pt>
                <c:pt idx="501">
                  <c:v>2.4066912</c:v>
                </c:pt>
                <c:pt idx="502">
                  <c:v>2.4066800000000002</c:v>
                </c:pt>
                <c:pt idx="503">
                  <c:v>2.4066912</c:v>
                </c:pt>
                <c:pt idx="504">
                  <c:v>2.4066912</c:v>
                </c:pt>
                <c:pt idx="505">
                  <c:v>2.4067246</c:v>
                </c:pt>
                <c:pt idx="506">
                  <c:v>2.4067023000000001</c:v>
                </c:pt>
                <c:pt idx="507">
                  <c:v>2.4067357</c:v>
                </c:pt>
                <c:pt idx="508">
                  <c:v>2.4067468000000001</c:v>
                </c:pt>
                <c:pt idx="509">
                  <c:v>2.4067468000000001</c:v>
                </c:pt>
                <c:pt idx="510">
                  <c:v>2.4067468000000001</c:v>
                </c:pt>
                <c:pt idx="511">
                  <c:v>2.4067357</c:v>
                </c:pt>
                <c:pt idx="512">
                  <c:v>2.4067579000000001</c:v>
                </c:pt>
                <c:pt idx="513">
                  <c:v>2.4067913000000001</c:v>
                </c:pt>
                <c:pt idx="514">
                  <c:v>2.4067468000000001</c:v>
                </c:pt>
                <c:pt idx="515">
                  <c:v>2.4067468000000001</c:v>
                </c:pt>
                <c:pt idx="516">
                  <c:v>2.4067468000000001</c:v>
                </c:pt>
                <c:pt idx="517">
                  <c:v>2.4067357</c:v>
                </c:pt>
                <c:pt idx="518">
                  <c:v>2.4067691</c:v>
                </c:pt>
                <c:pt idx="519">
                  <c:v>2.4067691</c:v>
                </c:pt>
                <c:pt idx="520">
                  <c:v>2.4068358000000001</c:v>
                </c:pt>
                <c:pt idx="521">
                  <c:v>2.4067913000000001</c:v>
                </c:pt>
                <c:pt idx="522">
                  <c:v>2.4067802</c:v>
                </c:pt>
                <c:pt idx="523">
                  <c:v>2.4068358000000001</c:v>
                </c:pt>
                <c:pt idx="524">
                  <c:v>2.4068136</c:v>
                </c:pt>
                <c:pt idx="525">
                  <c:v>2.4068136</c:v>
                </c:pt>
                <c:pt idx="526">
                  <c:v>2.4068136</c:v>
                </c:pt>
                <c:pt idx="527">
                  <c:v>2.4067802</c:v>
                </c:pt>
                <c:pt idx="528">
                  <c:v>2.4068358000000001</c:v>
                </c:pt>
                <c:pt idx="529">
                  <c:v>2.4067913000000001</c:v>
                </c:pt>
                <c:pt idx="530">
                  <c:v>2.4068692</c:v>
                </c:pt>
                <c:pt idx="531">
                  <c:v>2.4068024000000001</c:v>
                </c:pt>
                <c:pt idx="532">
                  <c:v>2.4068247</c:v>
                </c:pt>
                <c:pt idx="533">
                  <c:v>2.4068136</c:v>
                </c:pt>
                <c:pt idx="534">
                  <c:v>2.4068247</c:v>
                </c:pt>
                <c:pt idx="535">
                  <c:v>2.4068358000000001</c:v>
                </c:pt>
                <c:pt idx="536">
                  <c:v>2.4068692</c:v>
                </c:pt>
                <c:pt idx="537">
                  <c:v>2.4069471</c:v>
                </c:pt>
                <c:pt idx="538">
                  <c:v>2.4069137</c:v>
                </c:pt>
                <c:pt idx="539">
                  <c:v>2.4069026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67008"/>
        <c:axId val="80668928"/>
      </c:lineChart>
      <c:catAx>
        <c:axId val="8066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Sample number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80668928"/>
        <c:crosses val="autoZero"/>
        <c:auto val="1"/>
        <c:lblAlgn val="ctr"/>
        <c:lblOffset val="100"/>
        <c:noMultiLvlLbl val="0"/>
      </c:catAx>
      <c:valAx>
        <c:axId val="80668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</a:t>
                </a:r>
                <a:r>
                  <a:rPr lang="pl-PL" baseline="0"/>
                  <a:t> [V]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67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val>
            <c:numRef>
              <c:f>Sheet1!$I$22:$I$60</c:f>
              <c:numCache>
                <c:formatCode>0.000</c:formatCode>
                <c:ptCount val="39"/>
                <c:pt idx="0">
                  <c:v>4.6422556999999998</c:v>
                </c:pt>
                <c:pt idx="1">
                  <c:v>4.5662881999999998</c:v>
                </c:pt>
                <c:pt idx="2">
                  <c:v>4.5326833000000004</c:v>
                </c:pt>
                <c:pt idx="3">
                  <c:v>4.4566938</c:v>
                </c:pt>
                <c:pt idx="4">
                  <c:v>4.3763867999999997</c:v>
                </c:pt>
                <c:pt idx="5">
                  <c:v>4.3303526000000003</c:v>
                </c:pt>
                <c:pt idx="6">
                  <c:v>4.1676465</c:v>
                </c:pt>
                <c:pt idx="7">
                  <c:v>4.0479595000000002</c:v>
                </c:pt>
                <c:pt idx="8">
                  <c:v>3.9422263000000002</c:v>
                </c:pt>
                <c:pt idx="9">
                  <c:v>3.8376168000000002</c:v>
                </c:pt>
                <c:pt idx="10">
                  <c:v>3.7123884</c:v>
                </c:pt>
                <c:pt idx="11">
                  <c:v>3.5756876000000002</c:v>
                </c:pt>
                <c:pt idx="12">
                  <c:v>3.4386526000000002</c:v>
                </c:pt>
                <c:pt idx="13">
                  <c:v>3.2944741</c:v>
                </c:pt>
                <c:pt idx="14">
                  <c:v>3.1534222999999999</c:v>
                </c:pt>
                <c:pt idx="15">
                  <c:v>3.0242434</c:v>
                </c:pt>
                <c:pt idx="16">
                  <c:v>2.9026757999999999</c:v>
                </c:pt>
                <c:pt idx="17">
                  <c:v>2.7897208999999998</c:v>
                </c:pt>
                <c:pt idx="18">
                  <c:v>2.6934349000000002</c:v>
                </c:pt>
                <c:pt idx="19">
                  <c:v>2.6110248999999999</c:v>
                </c:pt>
                <c:pt idx="20">
                  <c:v>2.5497461000000001</c:v>
                </c:pt>
                <c:pt idx="21">
                  <c:v>2.5101876999999999</c:v>
                </c:pt>
                <c:pt idx="22">
                  <c:v>2.49057</c:v>
                </c:pt>
                <c:pt idx="23">
                  <c:v>2.5070275</c:v>
                </c:pt>
                <c:pt idx="24">
                  <c:v>2.5268568999999999</c:v>
                </c:pt>
                <c:pt idx="25">
                  <c:v>2.5756062000000002</c:v>
                </c:pt>
                <c:pt idx="26">
                  <c:v>2.6601081999999998</c:v>
                </c:pt>
                <c:pt idx="27">
                  <c:v>2.7489834000000002</c:v>
                </c:pt>
                <c:pt idx="28">
                  <c:v>2.8442900999999998</c:v>
                </c:pt>
                <c:pt idx="29">
                  <c:v>2.9423788000000002</c:v>
                </c:pt>
                <c:pt idx="30">
                  <c:v>3.0414577</c:v>
                </c:pt>
                <c:pt idx="31">
                  <c:v>3.1477805999999999</c:v>
                </c:pt>
                <c:pt idx="32">
                  <c:v>3.2367444999999999</c:v>
                </c:pt>
                <c:pt idx="33">
                  <c:v>3.3313058999999998</c:v>
                </c:pt>
                <c:pt idx="34">
                  <c:v>3.4299064000000001</c:v>
                </c:pt>
                <c:pt idx="35">
                  <c:v>3.5330357000000001</c:v>
                </c:pt>
                <c:pt idx="36">
                  <c:v>3.6521887999999998</c:v>
                </c:pt>
                <c:pt idx="37">
                  <c:v>3.7788862000000001</c:v>
                </c:pt>
                <c:pt idx="38">
                  <c:v>3.8817819999999998</c:v>
                </c:pt>
              </c:numCache>
            </c:numRef>
          </c:val>
          <c:smooth val="0"/>
        </c:ser>
        <c:ser>
          <c:idx val="1"/>
          <c:order val="1"/>
          <c:tx>
            <c:v>2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Sheet2!$I$23:$I$63</c:f>
              <c:numCache>
                <c:formatCode>0.0000</c:formatCode>
                <c:ptCount val="41"/>
                <c:pt idx="0">
                  <c:v>4.6498891999999996</c:v>
                </c:pt>
                <c:pt idx="1">
                  <c:v>4.5943961</c:v>
                </c:pt>
                <c:pt idx="2">
                  <c:v>4.5493300000000003</c:v>
                </c:pt>
                <c:pt idx="3">
                  <c:v>4.4886740999999999</c:v>
                </c:pt>
                <c:pt idx="4">
                  <c:v>4.3855446999999996</c:v>
                </c:pt>
                <c:pt idx="5">
                  <c:v>4.2821037999999998</c:v>
                </c:pt>
                <c:pt idx="6">
                  <c:v>4.1791967999999997</c:v>
                </c:pt>
                <c:pt idx="7">
                  <c:v>4.0638939000000001</c:v>
                </c:pt>
                <c:pt idx="8">
                  <c:v>3.9540213999999998</c:v>
                </c:pt>
                <c:pt idx="9">
                  <c:v>3.8603947000000001</c:v>
                </c:pt>
                <c:pt idx="10">
                  <c:v>3.7320395</c:v>
                </c:pt>
                <c:pt idx="11">
                  <c:v>3.6194073000000002</c:v>
                </c:pt>
                <c:pt idx="12">
                  <c:v>3.4665493000000001</c:v>
                </c:pt>
                <c:pt idx="13">
                  <c:v>3.3132684000000001</c:v>
                </c:pt>
                <c:pt idx="14">
                  <c:v>3.1708478000000002</c:v>
                </c:pt>
                <c:pt idx="15">
                  <c:v>3.0422144000000002</c:v>
                </c:pt>
                <c:pt idx="16">
                  <c:v>2.9349788000000001</c:v>
                </c:pt>
                <c:pt idx="17">
                  <c:v>2.8144127000000001</c:v>
                </c:pt>
                <c:pt idx="18">
                  <c:v>2.7216874999999998</c:v>
                </c:pt>
                <c:pt idx="19">
                  <c:v>2.6319892</c:v>
                </c:pt>
                <c:pt idx="20">
                  <c:v>2.5640559000000001</c:v>
                </c:pt>
                <c:pt idx="21">
                  <c:v>2.5268792000000002</c:v>
                </c:pt>
                <c:pt idx="22">
                  <c:v>2.5018199000000001</c:v>
                </c:pt>
                <c:pt idx="23">
                  <c:v>2.5321758000000001</c:v>
                </c:pt>
                <c:pt idx="24">
                  <c:v>2.5617526000000002</c:v>
                </c:pt>
                <c:pt idx="25">
                  <c:v>2.6122711000000001</c:v>
                </c:pt>
                <c:pt idx="26">
                  <c:v>2.6630904000000002</c:v>
                </c:pt>
                <c:pt idx="27">
                  <c:v>2.7305006999999999</c:v>
                </c:pt>
                <c:pt idx="28">
                  <c:v>2.8296907</c:v>
                </c:pt>
                <c:pt idx="29">
                  <c:v>2.9140592000000001</c:v>
                </c:pt>
                <c:pt idx="30">
                  <c:v>3.0287278</c:v>
                </c:pt>
                <c:pt idx="31">
                  <c:v>3.1374431</c:v>
                </c:pt>
                <c:pt idx="32">
                  <c:v>3.2367222999999998</c:v>
                </c:pt>
                <c:pt idx="33">
                  <c:v>3.3395068999999999</c:v>
                </c:pt>
                <c:pt idx="34">
                  <c:v>3.4366941</c:v>
                </c:pt>
                <c:pt idx="35">
                  <c:v>3.5428055999999999</c:v>
                </c:pt>
                <c:pt idx="36">
                  <c:v>3.6521108999999998</c:v>
                </c:pt>
                <c:pt idx="37">
                  <c:v>3.7622059999999999</c:v>
                </c:pt>
                <c:pt idx="38">
                  <c:v>3.8912738</c:v>
                </c:pt>
                <c:pt idx="39">
                  <c:v>4.0024037000000003</c:v>
                </c:pt>
                <c:pt idx="40">
                  <c:v>4.1150247999999996</c:v>
                </c:pt>
              </c:numCache>
            </c:numRef>
          </c:val>
          <c:smooth val="0"/>
        </c:ser>
        <c:ser>
          <c:idx val="2"/>
          <c:order val="2"/>
          <c:tx>
            <c:v>3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Sheet3!$I$23:$I$63</c:f>
              <c:numCache>
                <c:formatCode>0.0000</c:formatCode>
                <c:ptCount val="41"/>
                <c:pt idx="0">
                  <c:v>4.6819807000000004</c:v>
                </c:pt>
                <c:pt idx="1">
                  <c:v>4.6287025000000002</c:v>
                </c:pt>
                <c:pt idx="2">
                  <c:v>4.5664774000000001</c:v>
                </c:pt>
                <c:pt idx="3">
                  <c:v>4.5063667000000001</c:v>
                </c:pt>
                <c:pt idx="4">
                  <c:v>4.4203960999999996</c:v>
                </c:pt>
                <c:pt idx="5">
                  <c:v>4.3486238000000004</c:v>
                </c:pt>
                <c:pt idx="6">
                  <c:v>4.2363255000000004</c:v>
                </c:pt>
                <c:pt idx="7">
                  <c:v>4.1401728999999996</c:v>
                </c:pt>
                <c:pt idx="8">
                  <c:v>4.0200962999999996</c:v>
                </c:pt>
                <c:pt idx="9">
                  <c:v>3.8754056000000001</c:v>
                </c:pt>
                <c:pt idx="10">
                  <c:v>3.7923504000000001</c:v>
                </c:pt>
                <c:pt idx="11">
                  <c:v>3.6345073000000001</c:v>
                </c:pt>
                <c:pt idx="12">
                  <c:v>3.4841194999999998</c:v>
                </c:pt>
                <c:pt idx="13">
                  <c:v>3.3517804</c:v>
                </c:pt>
                <c:pt idx="14">
                  <c:v>3.2092152999999999</c:v>
                </c:pt>
                <c:pt idx="15">
                  <c:v>3.0770656000000001</c:v>
                </c:pt>
                <c:pt idx="16">
                  <c:v>2.9508690999999998</c:v>
                </c:pt>
                <c:pt idx="17">
                  <c:v>2.8448354</c:v>
                </c:pt>
                <c:pt idx="18">
                  <c:v>2.7476481000000001</c:v>
                </c:pt>
                <c:pt idx="19">
                  <c:v>2.6531202</c:v>
                </c:pt>
                <c:pt idx="20">
                  <c:v>2.5916964999999998</c:v>
                </c:pt>
                <c:pt idx="21">
                  <c:v>2.5347350999999998</c:v>
                </c:pt>
                <c:pt idx="22">
                  <c:v>2.5198466000000002</c:v>
                </c:pt>
                <c:pt idx="23">
                  <c:v>2.5318531000000002</c:v>
                </c:pt>
                <c:pt idx="24">
                  <c:v>2.5722790999999998</c:v>
                </c:pt>
                <c:pt idx="25">
                  <c:v>2.6097006999999999</c:v>
                </c:pt>
                <c:pt idx="26">
                  <c:v>2.6586283000000002</c:v>
                </c:pt>
                <c:pt idx="27">
                  <c:v>2.7294212999999998</c:v>
                </c:pt>
                <c:pt idx="28">
                  <c:v>2.8294125000000001</c:v>
                </c:pt>
                <c:pt idx="29">
                  <c:v>2.9182207999999998</c:v>
                </c:pt>
                <c:pt idx="30">
                  <c:v>3.0296625000000001</c:v>
                </c:pt>
                <c:pt idx="31">
                  <c:v>3.1451544</c:v>
                </c:pt>
                <c:pt idx="32">
                  <c:v>3.2424084</c:v>
                </c:pt>
                <c:pt idx="33">
                  <c:v>3.3602709000000002</c:v>
                </c:pt>
                <c:pt idx="34">
                  <c:v>3.4357038000000002</c:v>
                </c:pt>
                <c:pt idx="35">
                  <c:v>3.5560917999999999</c:v>
                </c:pt>
                <c:pt idx="36">
                  <c:v>3.6295221999999998</c:v>
                </c:pt>
                <c:pt idx="37">
                  <c:v>3.7549174999999999</c:v>
                </c:pt>
                <c:pt idx="38">
                  <c:v>3.8985956000000002</c:v>
                </c:pt>
                <c:pt idx="39">
                  <c:v>3.9959720000000001</c:v>
                </c:pt>
                <c:pt idx="40">
                  <c:v>4.1654654999999998</c:v>
                </c:pt>
              </c:numCache>
            </c:numRef>
          </c:val>
          <c:smooth val="0"/>
        </c:ser>
        <c:ser>
          <c:idx val="3"/>
          <c:order val="3"/>
          <c:tx>
            <c:v>c1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Sheet7!$H$24:$H$60</c:f>
              <c:numCache>
                <c:formatCode>General</c:formatCode>
                <c:ptCount val="37"/>
                <c:pt idx="0">
                  <c:v>4.0002560999999996</c:v>
                </c:pt>
                <c:pt idx="1">
                  <c:v>3.9355498</c:v>
                </c:pt>
                <c:pt idx="2">
                  <c:v>3.8671601999999998</c:v>
                </c:pt>
                <c:pt idx="3">
                  <c:v>3.8008073000000002</c:v>
                </c:pt>
                <c:pt idx="4">
                  <c:v>3.7405186000000001</c:v>
                </c:pt>
                <c:pt idx="5">
                  <c:v>3.6569847000000002</c:v>
                </c:pt>
                <c:pt idx="6">
                  <c:v>3.5636806999999999</c:v>
                </c:pt>
                <c:pt idx="7">
                  <c:v>3.4703548</c:v>
                </c:pt>
                <c:pt idx="8">
                  <c:v>3.3631305999999999</c:v>
                </c:pt>
                <c:pt idx="9">
                  <c:v>3.2188294000000002</c:v>
                </c:pt>
                <c:pt idx="10">
                  <c:v>3.0878814000000001</c:v>
                </c:pt>
                <c:pt idx="11">
                  <c:v>2.8881434000000001</c:v>
                </c:pt>
                <c:pt idx="12">
                  <c:v>2.6963724999999998</c:v>
                </c:pt>
                <c:pt idx="13">
                  <c:v>2.5183333000000001</c:v>
                </c:pt>
                <c:pt idx="14">
                  <c:v>2.3502749999999999</c:v>
                </c:pt>
                <c:pt idx="15">
                  <c:v>2.2127732</c:v>
                </c:pt>
                <c:pt idx="16">
                  <c:v>2.0746589000000002</c:v>
                </c:pt>
                <c:pt idx="17">
                  <c:v>1.9642187</c:v>
                </c:pt>
                <c:pt idx="18">
                  <c:v>1.9014711</c:v>
                </c:pt>
                <c:pt idx="19">
                  <c:v>1.8463345</c:v>
                </c:pt>
                <c:pt idx="20">
                  <c:v>1.8250477000000001</c:v>
                </c:pt>
                <c:pt idx="21">
                  <c:v>1.8093357999999999</c:v>
                </c:pt>
                <c:pt idx="22">
                  <c:v>1.8168579</c:v>
                </c:pt>
                <c:pt idx="23">
                  <c:v>1.8480926</c:v>
                </c:pt>
                <c:pt idx="24">
                  <c:v>1.8868384</c:v>
                </c:pt>
                <c:pt idx="25">
                  <c:v>1.9336850000000001</c:v>
                </c:pt>
                <c:pt idx="26">
                  <c:v>2.0150825000000001</c:v>
                </c:pt>
                <c:pt idx="27">
                  <c:v>2.1203593999999999</c:v>
                </c:pt>
                <c:pt idx="28">
                  <c:v>2.2489262000000001</c:v>
                </c:pt>
                <c:pt idx="29">
                  <c:v>2.3841025</c:v>
                </c:pt>
                <c:pt idx="30">
                  <c:v>2.5487891</c:v>
                </c:pt>
                <c:pt idx="31">
                  <c:v>2.7035274999999999</c:v>
                </c:pt>
                <c:pt idx="32">
                  <c:v>2.8583107000000001</c:v>
                </c:pt>
                <c:pt idx="33">
                  <c:v>2.9919627000000002</c:v>
                </c:pt>
                <c:pt idx="34">
                  <c:v>3.1040606999999998</c:v>
                </c:pt>
                <c:pt idx="35">
                  <c:v>3.1978875000000002</c:v>
                </c:pt>
                <c:pt idx="36">
                  <c:v>3.2871855999999999</c:v>
                </c:pt>
              </c:numCache>
            </c:numRef>
          </c:val>
          <c:smooth val="0"/>
        </c:ser>
        <c:ser>
          <c:idx val="4"/>
          <c:order val="4"/>
          <c:tx>
            <c:v>c2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Sheet8!$I$11:$I$55</c:f>
              <c:numCache>
                <c:formatCode>General</c:formatCode>
                <c:ptCount val="45"/>
                <c:pt idx="0">
                  <c:v>4.8881059000000002</c:v>
                </c:pt>
                <c:pt idx="1">
                  <c:v>4.8770007</c:v>
                </c:pt>
                <c:pt idx="2">
                  <c:v>4.8627576000000001</c:v>
                </c:pt>
                <c:pt idx="3">
                  <c:v>4.8650944000000003</c:v>
                </c:pt>
                <c:pt idx="4">
                  <c:v>4.8077433000000003</c:v>
                </c:pt>
                <c:pt idx="5">
                  <c:v>4.7478109000000002</c:v>
                </c:pt>
                <c:pt idx="6">
                  <c:v>4.7047252000000004</c:v>
                </c:pt>
                <c:pt idx="7">
                  <c:v>4.5641961999999996</c:v>
                </c:pt>
                <c:pt idx="8">
                  <c:v>4.4200511999999996</c:v>
                </c:pt>
                <c:pt idx="9">
                  <c:v>4.3145850000000001</c:v>
                </c:pt>
                <c:pt idx="10">
                  <c:v>4.1562631000000003</c:v>
                </c:pt>
                <c:pt idx="11">
                  <c:v>4.0227557999999997</c:v>
                </c:pt>
                <c:pt idx="12">
                  <c:v>3.8762178999999999</c:v>
                </c:pt>
                <c:pt idx="13">
                  <c:v>3.7292909999999999</c:v>
                </c:pt>
                <c:pt idx="14">
                  <c:v>3.6303345</c:v>
                </c:pt>
                <c:pt idx="15">
                  <c:v>3.4870014999999999</c:v>
                </c:pt>
                <c:pt idx="16">
                  <c:v>3.3881228000000001</c:v>
                </c:pt>
                <c:pt idx="17">
                  <c:v>3.2461584000000001</c:v>
                </c:pt>
                <c:pt idx="18">
                  <c:v>3.1825762000000002</c:v>
                </c:pt>
                <c:pt idx="19">
                  <c:v>3.0794467999999999</c:v>
                </c:pt>
                <c:pt idx="20">
                  <c:v>2.9594260999999999</c:v>
                </c:pt>
                <c:pt idx="21">
                  <c:v>2.8550170000000001</c:v>
                </c:pt>
                <c:pt idx="22">
                  <c:v>2.7970093999999999</c:v>
                </c:pt>
                <c:pt idx="23">
                  <c:v>2.7749771000000001</c:v>
                </c:pt>
                <c:pt idx="24">
                  <c:v>2.7596212000000002</c:v>
                </c:pt>
                <c:pt idx="25">
                  <c:v>2.7760118999999999</c:v>
                </c:pt>
                <c:pt idx="26">
                  <c:v>2.8122429000000002</c:v>
                </c:pt>
                <c:pt idx="27">
                  <c:v>2.7772247999999999</c:v>
                </c:pt>
                <c:pt idx="28">
                  <c:v>2.8338971000000002</c:v>
                </c:pt>
                <c:pt idx="29">
                  <c:v>2.9170858000000002</c:v>
                </c:pt>
                <c:pt idx="30">
                  <c:v>3.0194697000000001</c:v>
                </c:pt>
                <c:pt idx="31">
                  <c:v>3.1363303</c:v>
                </c:pt>
                <c:pt idx="32">
                  <c:v>3.2620154000000001</c:v>
                </c:pt>
                <c:pt idx="33">
                  <c:v>3.4042465000000002</c:v>
                </c:pt>
                <c:pt idx="34">
                  <c:v>3.5068195000000002</c:v>
                </c:pt>
                <c:pt idx="35">
                  <c:v>3.6529454000000001</c:v>
                </c:pt>
                <c:pt idx="36">
                  <c:v>3.7959779</c:v>
                </c:pt>
                <c:pt idx="37">
                  <c:v>3.9379311000000001</c:v>
                </c:pt>
                <c:pt idx="38">
                  <c:v>4.0591203</c:v>
                </c:pt>
                <c:pt idx="39">
                  <c:v>4.2178649999999998</c:v>
                </c:pt>
                <c:pt idx="40">
                  <c:v>4.3223963999999997</c:v>
                </c:pt>
                <c:pt idx="41">
                  <c:v>4.4889077999999998</c:v>
                </c:pt>
                <c:pt idx="42">
                  <c:v>4.5918590000000004</c:v>
                </c:pt>
                <c:pt idx="43">
                  <c:v>4.6732902000000003</c:v>
                </c:pt>
                <c:pt idx="44">
                  <c:v>4.7673506999999997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32608"/>
        <c:axId val="80534528"/>
      </c:lineChart>
      <c:catAx>
        <c:axId val="80532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Sample</a:t>
                </a:r>
                <a:r>
                  <a:rPr lang="pl-PL" baseline="0"/>
                  <a:t> number</a:t>
                </a:r>
                <a:endParaRPr lang="en-GB"/>
              </a:p>
            </c:rich>
          </c:tx>
          <c:layout/>
          <c:overlay val="0"/>
        </c:title>
        <c:majorTickMark val="none"/>
        <c:minorTickMark val="none"/>
        <c:tickLblPos val="nextTo"/>
        <c:crossAx val="80534528"/>
        <c:crosses val="autoZero"/>
        <c:auto val="1"/>
        <c:lblAlgn val="ctr"/>
        <c:lblOffset val="100"/>
        <c:noMultiLvlLbl val="0"/>
      </c:catAx>
      <c:valAx>
        <c:axId val="805345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 [V]</a:t>
                </a:r>
                <a:endParaRPr lang="en-GB"/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80532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56800841490257E-2"/>
          <c:y val="2.4193986936978908E-2"/>
          <c:w val="0.82618016764998392"/>
          <c:h val="0.87856437003326193"/>
        </c:manualLayout>
      </c:layout>
      <c:lineChart>
        <c:grouping val="standard"/>
        <c:varyColors val="0"/>
        <c:ser>
          <c:idx val="0"/>
          <c:order val="0"/>
          <c:tx>
            <c:v>1c</c:v>
          </c:tx>
          <c:marker>
            <c:symbol val="none"/>
          </c:marker>
          <c:val>
            <c:numRef>
              <c:f>'c cv 3'!$M$24:$M$80</c:f>
              <c:numCache>
                <c:formatCode>General</c:formatCode>
                <c:ptCount val="57"/>
                <c:pt idx="0">
                  <c:v>4.1921379999999999</c:v>
                </c:pt>
                <c:pt idx="1">
                  <c:v>4.1727316999999999</c:v>
                </c:pt>
                <c:pt idx="2">
                  <c:v>4.2276683000000004</c:v>
                </c:pt>
                <c:pt idx="3">
                  <c:v>4.1285558</c:v>
                </c:pt>
                <c:pt idx="4">
                  <c:v>4.1023284000000002</c:v>
                </c:pt>
                <c:pt idx="5">
                  <c:v>4.0696022999999997</c:v>
                </c:pt>
                <c:pt idx="6">
                  <c:v>4.0240799999999997</c:v>
                </c:pt>
                <c:pt idx="7">
                  <c:v>3.9821293</c:v>
                </c:pt>
                <c:pt idx="8">
                  <c:v>3.9246672</c:v>
                </c:pt>
                <c:pt idx="9">
                  <c:v>3.8728463</c:v>
                </c:pt>
                <c:pt idx="10">
                  <c:v>3.8179546000000002</c:v>
                </c:pt>
                <c:pt idx="11">
                  <c:v>3.7042320000000002</c:v>
                </c:pt>
                <c:pt idx="12">
                  <c:v>3.6093592000000001</c:v>
                </c:pt>
                <c:pt idx="13">
                  <c:v>3.5120827000000001</c:v>
                </c:pt>
                <c:pt idx="14">
                  <c:v>3.4413008999999999</c:v>
                </c:pt>
                <c:pt idx="15">
                  <c:v>3.3370365999999998</c:v>
                </c:pt>
                <c:pt idx="16">
                  <c:v>3.1867600999999999</c:v>
                </c:pt>
                <c:pt idx="17">
                  <c:v>3.0526631000000002</c:v>
                </c:pt>
                <c:pt idx="18">
                  <c:v>2.9226828999999999</c:v>
                </c:pt>
                <c:pt idx="19">
                  <c:v>2.7779481000000001</c:v>
                </c:pt>
                <c:pt idx="20">
                  <c:v>2.6167444</c:v>
                </c:pt>
                <c:pt idx="21">
                  <c:v>2.4634412999999999</c:v>
                </c:pt>
                <c:pt idx="22">
                  <c:v>2.3178719000000001</c:v>
                </c:pt>
                <c:pt idx="23">
                  <c:v>2.1844312000000001</c:v>
                </c:pt>
                <c:pt idx="24">
                  <c:v>2.0959344999999998</c:v>
                </c:pt>
                <c:pt idx="25">
                  <c:v>2.0012511000000002</c:v>
                </c:pt>
                <c:pt idx="26">
                  <c:v>1.9484956</c:v>
                </c:pt>
                <c:pt idx="27">
                  <c:v>1.9121423</c:v>
                </c:pt>
                <c:pt idx="28">
                  <c:v>1.8957738</c:v>
                </c:pt>
                <c:pt idx="29">
                  <c:v>1.9038301</c:v>
                </c:pt>
                <c:pt idx="30">
                  <c:v>1.9215895000000001</c:v>
                </c:pt>
                <c:pt idx="31">
                  <c:v>1.9571973</c:v>
                </c:pt>
                <c:pt idx="32">
                  <c:v>2.0092184</c:v>
                </c:pt>
                <c:pt idx="33">
                  <c:v>2.0939871999999999</c:v>
                </c:pt>
                <c:pt idx="34">
                  <c:v>2.1662378000000002</c:v>
                </c:pt>
                <c:pt idx="35">
                  <c:v>2.2340599999999999</c:v>
                </c:pt>
                <c:pt idx="36">
                  <c:v>2.3719402000000001</c:v>
                </c:pt>
                <c:pt idx="37">
                  <c:v>2.5224058999999999</c:v>
                </c:pt>
                <c:pt idx="38">
                  <c:v>2.6562025</c:v>
                </c:pt>
                <c:pt idx="39">
                  <c:v>2.8130774000000001</c:v>
                </c:pt>
                <c:pt idx="40">
                  <c:v>2.9429908</c:v>
                </c:pt>
                <c:pt idx="41">
                  <c:v>3.0761197</c:v>
                </c:pt>
                <c:pt idx="42">
                  <c:v>3.1930692999999999</c:v>
                </c:pt>
                <c:pt idx="43">
                  <c:v>3.2983798000000002</c:v>
                </c:pt>
                <c:pt idx="44">
                  <c:v>3.3915611999999999</c:v>
                </c:pt>
                <c:pt idx="45">
                  <c:v>3.4789007000000001</c:v>
                </c:pt>
                <c:pt idx="46">
                  <c:v>3.5351832999999999</c:v>
                </c:pt>
                <c:pt idx="47">
                  <c:v>3.6202641</c:v>
                </c:pt>
                <c:pt idx="48">
                  <c:v>3.7174847999999998</c:v>
                </c:pt>
                <c:pt idx="49">
                  <c:v>3.7889119999999998</c:v>
                </c:pt>
                <c:pt idx="50">
                  <c:v>3.8751942000000001</c:v>
                </c:pt>
                <c:pt idx="51">
                  <c:v>3.9378643000000002</c:v>
                </c:pt>
                <c:pt idx="52">
                  <c:v>3.9928897000000001</c:v>
                </c:pt>
                <c:pt idx="53">
                  <c:v>4.0288981000000001</c:v>
                </c:pt>
                <c:pt idx="54">
                  <c:v>4.0414165000000004</c:v>
                </c:pt>
                <c:pt idx="55">
                  <c:v>4.0632818999999998</c:v>
                </c:pt>
                <c:pt idx="56">
                  <c:v>4.0861488000000001</c:v>
                </c:pt>
              </c:numCache>
            </c:numRef>
          </c:val>
          <c:smooth val="0"/>
        </c:ser>
        <c:ser>
          <c:idx val="1"/>
          <c:order val="1"/>
          <c:tx>
            <c:v>2c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'c cv 2'!$M$24:$M$80</c:f>
              <c:numCache>
                <c:formatCode>General</c:formatCode>
                <c:ptCount val="57"/>
                <c:pt idx="0">
                  <c:v>4.1428880000000001</c:v>
                </c:pt>
                <c:pt idx="1">
                  <c:v>4.1270759000000004</c:v>
                </c:pt>
                <c:pt idx="2">
                  <c:v>4.1192532999999996</c:v>
                </c:pt>
                <c:pt idx="3">
                  <c:v>4.0678776000000001</c:v>
                </c:pt>
                <c:pt idx="4">
                  <c:v>4.0553926000000002</c:v>
                </c:pt>
                <c:pt idx="5">
                  <c:v>4.0101817999999998</c:v>
                </c:pt>
                <c:pt idx="6">
                  <c:v>3.9693660999999998</c:v>
                </c:pt>
                <c:pt idx="7">
                  <c:v>3.9235878</c:v>
                </c:pt>
                <c:pt idx="8">
                  <c:v>3.8721008000000001</c:v>
                </c:pt>
                <c:pt idx="9">
                  <c:v>3.8174538999999998</c:v>
                </c:pt>
                <c:pt idx="10">
                  <c:v>3.7375142000000001</c:v>
                </c:pt>
                <c:pt idx="11">
                  <c:v>3.6553156000000002</c:v>
                </c:pt>
                <c:pt idx="12">
                  <c:v>3.5637585999999999</c:v>
                </c:pt>
                <c:pt idx="13">
                  <c:v>3.4803028</c:v>
                </c:pt>
                <c:pt idx="14">
                  <c:v>3.3822364</c:v>
                </c:pt>
                <c:pt idx="15">
                  <c:v>3.2629500999999999</c:v>
                </c:pt>
                <c:pt idx="16">
                  <c:v>3.1495498999999998</c:v>
                </c:pt>
                <c:pt idx="17">
                  <c:v>3.0447180999999999</c:v>
                </c:pt>
                <c:pt idx="18">
                  <c:v>2.8827020000000001</c:v>
                </c:pt>
                <c:pt idx="19">
                  <c:v>2.7404375000000001</c:v>
                </c:pt>
                <c:pt idx="20">
                  <c:v>2.5860438000000001</c:v>
                </c:pt>
                <c:pt idx="21">
                  <c:v>2.4347658999999999</c:v>
                </c:pt>
                <c:pt idx="22">
                  <c:v>2.2828871999999998</c:v>
                </c:pt>
                <c:pt idx="23">
                  <c:v>2.1663936000000001</c:v>
                </c:pt>
                <c:pt idx="24">
                  <c:v>2.0573223</c:v>
                </c:pt>
                <c:pt idx="25">
                  <c:v>1.9804535999999999</c:v>
                </c:pt>
                <c:pt idx="26">
                  <c:v>1.9247608</c:v>
                </c:pt>
                <c:pt idx="27">
                  <c:v>1.8835668999999999</c:v>
                </c:pt>
                <c:pt idx="28">
                  <c:v>1.8767569</c:v>
                </c:pt>
                <c:pt idx="29">
                  <c:v>1.8839675</c:v>
                </c:pt>
                <c:pt idx="30">
                  <c:v>1.8890416999999999</c:v>
                </c:pt>
                <c:pt idx="31">
                  <c:v>1.9188299</c:v>
                </c:pt>
                <c:pt idx="32">
                  <c:v>1.9763698999999999</c:v>
                </c:pt>
                <c:pt idx="33">
                  <c:v>2.0382943999999998</c:v>
                </c:pt>
                <c:pt idx="34">
                  <c:v>2.1231301</c:v>
                </c:pt>
                <c:pt idx="35">
                  <c:v>2.2064973000000001</c:v>
                </c:pt>
                <c:pt idx="36">
                  <c:v>2.325472</c:v>
                </c:pt>
                <c:pt idx="37">
                  <c:v>2.4589903</c:v>
                </c:pt>
                <c:pt idx="38">
                  <c:v>2.6112028999999999</c:v>
                </c:pt>
                <c:pt idx="39">
                  <c:v>2.7552370000000002</c:v>
                </c:pt>
                <c:pt idx="40">
                  <c:v>2.8880431999999998</c:v>
                </c:pt>
                <c:pt idx="41">
                  <c:v>3.0239096000000001</c:v>
                </c:pt>
                <c:pt idx="42">
                  <c:v>3.128441</c:v>
                </c:pt>
                <c:pt idx="43">
                  <c:v>3.2110178999999999</c:v>
                </c:pt>
                <c:pt idx="44">
                  <c:v>3.295598</c:v>
                </c:pt>
                <c:pt idx="45">
                  <c:v>3.3882007000000001</c:v>
                </c:pt>
                <c:pt idx="46">
                  <c:v>3.4710892000000002</c:v>
                </c:pt>
                <c:pt idx="47">
                  <c:v>3.4776210999999999</c:v>
                </c:pt>
                <c:pt idx="48">
                  <c:v>3.6254940000000002</c:v>
                </c:pt>
                <c:pt idx="49">
                  <c:v>3.6951409000000002</c:v>
                </c:pt>
                <c:pt idx="50">
                  <c:v>3.7901805999999998</c:v>
                </c:pt>
                <c:pt idx="51">
                  <c:v>3.8570342000000002</c:v>
                </c:pt>
                <c:pt idx="52">
                  <c:v>3.8827946</c:v>
                </c:pt>
                <c:pt idx="53">
                  <c:v>3.9172674999999999</c:v>
                </c:pt>
                <c:pt idx="54">
                  <c:v>3.9357278999999998</c:v>
                </c:pt>
                <c:pt idx="55">
                  <c:v>3.9490807999999999</c:v>
                </c:pt>
                <c:pt idx="56">
                  <c:v>3.9781901999999998</c:v>
                </c:pt>
              </c:numCache>
            </c:numRef>
          </c:val>
          <c:smooth val="0"/>
        </c:ser>
        <c:ser>
          <c:idx val="2"/>
          <c:order val="2"/>
          <c:tx>
            <c:v>3c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'c cv 3'!$M$24:$M$80</c:f>
              <c:numCache>
                <c:formatCode>General</c:formatCode>
                <c:ptCount val="57"/>
                <c:pt idx="0">
                  <c:v>4.1921379999999999</c:v>
                </c:pt>
                <c:pt idx="1">
                  <c:v>4.1727316999999999</c:v>
                </c:pt>
                <c:pt idx="2">
                  <c:v>4.2276683000000004</c:v>
                </c:pt>
                <c:pt idx="3">
                  <c:v>4.1285558</c:v>
                </c:pt>
                <c:pt idx="4">
                  <c:v>4.1023284000000002</c:v>
                </c:pt>
                <c:pt idx="5">
                  <c:v>4.0696022999999997</c:v>
                </c:pt>
                <c:pt idx="6">
                  <c:v>4.0240799999999997</c:v>
                </c:pt>
                <c:pt idx="7">
                  <c:v>3.9821293</c:v>
                </c:pt>
                <c:pt idx="8">
                  <c:v>3.9246672</c:v>
                </c:pt>
                <c:pt idx="9">
                  <c:v>3.8728463</c:v>
                </c:pt>
                <c:pt idx="10">
                  <c:v>3.8179546000000002</c:v>
                </c:pt>
                <c:pt idx="11">
                  <c:v>3.7042320000000002</c:v>
                </c:pt>
                <c:pt idx="12">
                  <c:v>3.6093592000000001</c:v>
                </c:pt>
                <c:pt idx="13">
                  <c:v>3.5120827000000001</c:v>
                </c:pt>
                <c:pt idx="14">
                  <c:v>3.4413008999999999</c:v>
                </c:pt>
                <c:pt idx="15">
                  <c:v>3.3370365999999998</c:v>
                </c:pt>
                <c:pt idx="16">
                  <c:v>3.1867600999999999</c:v>
                </c:pt>
                <c:pt idx="17">
                  <c:v>3.0526631000000002</c:v>
                </c:pt>
                <c:pt idx="18">
                  <c:v>2.9226828999999999</c:v>
                </c:pt>
                <c:pt idx="19">
                  <c:v>2.7779481000000001</c:v>
                </c:pt>
                <c:pt idx="20">
                  <c:v>2.6167444</c:v>
                </c:pt>
                <c:pt idx="21">
                  <c:v>2.4634412999999999</c:v>
                </c:pt>
                <c:pt idx="22">
                  <c:v>2.3178719000000001</c:v>
                </c:pt>
                <c:pt idx="23">
                  <c:v>2.1844312000000001</c:v>
                </c:pt>
                <c:pt idx="24">
                  <c:v>2.0959344999999998</c:v>
                </c:pt>
                <c:pt idx="25">
                  <c:v>2.0012511000000002</c:v>
                </c:pt>
                <c:pt idx="26">
                  <c:v>1.9484956</c:v>
                </c:pt>
                <c:pt idx="27">
                  <c:v>1.9121423</c:v>
                </c:pt>
                <c:pt idx="28">
                  <c:v>1.8957738</c:v>
                </c:pt>
                <c:pt idx="29">
                  <c:v>1.9038301</c:v>
                </c:pt>
                <c:pt idx="30">
                  <c:v>1.9215895000000001</c:v>
                </c:pt>
                <c:pt idx="31">
                  <c:v>1.9571973</c:v>
                </c:pt>
                <c:pt idx="32">
                  <c:v>2.0092184</c:v>
                </c:pt>
                <c:pt idx="33">
                  <c:v>2.0939871999999999</c:v>
                </c:pt>
                <c:pt idx="34">
                  <c:v>2.1662378000000002</c:v>
                </c:pt>
                <c:pt idx="35">
                  <c:v>2.2340599999999999</c:v>
                </c:pt>
                <c:pt idx="36">
                  <c:v>2.3719402000000001</c:v>
                </c:pt>
                <c:pt idx="37">
                  <c:v>2.5224058999999999</c:v>
                </c:pt>
                <c:pt idx="38">
                  <c:v>2.6562025</c:v>
                </c:pt>
                <c:pt idx="39">
                  <c:v>2.8130774000000001</c:v>
                </c:pt>
                <c:pt idx="40">
                  <c:v>2.9429908</c:v>
                </c:pt>
                <c:pt idx="41">
                  <c:v>3.0761197</c:v>
                </c:pt>
                <c:pt idx="42">
                  <c:v>3.1930692999999999</c:v>
                </c:pt>
                <c:pt idx="43">
                  <c:v>3.2983798000000002</c:v>
                </c:pt>
                <c:pt idx="44">
                  <c:v>3.3915611999999999</c:v>
                </c:pt>
                <c:pt idx="45">
                  <c:v>3.4789007000000001</c:v>
                </c:pt>
                <c:pt idx="46">
                  <c:v>3.5351832999999999</c:v>
                </c:pt>
                <c:pt idx="47">
                  <c:v>3.6202641</c:v>
                </c:pt>
                <c:pt idx="48">
                  <c:v>3.7174847999999998</c:v>
                </c:pt>
                <c:pt idx="49">
                  <c:v>3.7889119999999998</c:v>
                </c:pt>
                <c:pt idx="50">
                  <c:v>3.8751942000000001</c:v>
                </c:pt>
                <c:pt idx="51">
                  <c:v>3.9378643000000002</c:v>
                </c:pt>
                <c:pt idx="52">
                  <c:v>3.9928897000000001</c:v>
                </c:pt>
                <c:pt idx="53">
                  <c:v>4.0288981000000001</c:v>
                </c:pt>
                <c:pt idx="54">
                  <c:v>4.0414165000000004</c:v>
                </c:pt>
                <c:pt idx="55">
                  <c:v>4.0632818999999998</c:v>
                </c:pt>
                <c:pt idx="56">
                  <c:v>4.0861488000000001</c:v>
                </c:pt>
              </c:numCache>
            </c:numRef>
          </c:val>
          <c:smooth val="0"/>
        </c:ser>
        <c:ser>
          <c:idx val="4"/>
          <c:order val="3"/>
          <c:tx>
            <c:v>1w</c:v>
          </c:tx>
          <c:marker>
            <c:symbol val="none"/>
          </c:marker>
          <c:val>
            <c:numRef>
              <c:f>'rt cv 2'!$M$20:$M$75</c:f>
              <c:numCache>
                <c:formatCode>General</c:formatCode>
                <c:ptCount val="56"/>
                <c:pt idx="0">
                  <c:v>3.9755085000000001</c:v>
                </c:pt>
                <c:pt idx="1">
                  <c:v>3.9885389</c:v>
                </c:pt>
                <c:pt idx="2">
                  <c:v>3.9573485000000002</c:v>
                </c:pt>
                <c:pt idx="3">
                  <c:v>3.9187251999999999</c:v>
                </c:pt>
                <c:pt idx="4">
                  <c:v>3.8967151000000002</c:v>
                </c:pt>
                <c:pt idx="5">
                  <c:v>3.8684620999999999</c:v>
                </c:pt>
                <c:pt idx="6">
                  <c:v>3.8376725</c:v>
                </c:pt>
                <c:pt idx="7">
                  <c:v>3.8040676000000002</c:v>
                </c:pt>
                <c:pt idx="8">
                  <c:v>3.7567979999999999</c:v>
                </c:pt>
                <c:pt idx="9">
                  <c:v>3.7002484</c:v>
                </c:pt>
                <c:pt idx="10">
                  <c:v>3.6568288999999998</c:v>
                </c:pt>
                <c:pt idx="11">
                  <c:v>3.6069667999999999</c:v>
                </c:pt>
                <c:pt idx="12">
                  <c:v>3.5117267000000001</c:v>
                </c:pt>
                <c:pt idx="13">
                  <c:v>3.4317981</c:v>
                </c:pt>
                <c:pt idx="14">
                  <c:v>3.3491544000000002</c:v>
                </c:pt>
                <c:pt idx="15">
                  <c:v>3.2478497000000002</c:v>
                </c:pt>
                <c:pt idx="16">
                  <c:v>3.1404808000000002</c:v>
                </c:pt>
                <c:pt idx="17">
                  <c:v>3.0031235000000001</c:v>
                </c:pt>
                <c:pt idx="18">
                  <c:v>2.8586779</c:v>
                </c:pt>
                <c:pt idx="19">
                  <c:v>2.7362981</c:v>
                </c:pt>
                <c:pt idx="20">
                  <c:v>2.5821936999999999</c:v>
                </c:pt>
                <c:pt idx="21">
                  <c:v>2.4368690000000002</c:v>
                </c:pt>
                <c:pt idx="22">
                  <c:v>2.2810288999999999</c:v>
                </c:pt>
                <c:pt idx="23">
                  <c:v>2.1676620999999998</c:v>
                </c:pt>
                <c:pt idx="24">
                  <c:v>2.0582459000000002</c:v>
                </c:pt>
                <c:pt idx="25">
                  <c:v>1.9856389999999999</c:v>
                </c:pt>
                <c:pt idx="26">
                  <c:v>1.9220568</c:v>
                </c:pt>
                <c:pt idx="27">
                  <c:v>1.8909</c:v>
                </c:pt>
                <c:pt idx="28">
                  <c:v>1.8749543</c:v>
                </c:pt>
                <c:pt idx="29">
                  <c:v>1.8766456</c:v>
                </c:pt>
                <c:pt idx="30">
                  <c:v>1.9062669999999999</c:v>
                </c:pt>
                <c:pt idx="31">
                  <c:v>1.9211555</c:v>
                </c:pt>
                <c:pt idx="32">
                  <c:v>1.9621267</c:v>
                </c:pt>
                <c:pt idx="33">
                  <c:v>2.0285579</c:v>
                </c:pt>
                <c:pt idx="34">
                  <c:v>2.1191352999999999</c:v>
                </c:pt>
                <c:pt idx="35">
                  <c:v>2.2565263</c:v>
                </c:pt>
                <c:pt idx="36">
                  <c:v>2.3796737000000001</c:v>
                </c:pt>
                <c:pt idx="37">
                  <c:v>2.5410110000000001</c:v>
                </c:pt>
                <c:pt idx="38">
                  <c:v>2.6601639000000001</c:v>
                </c:pt>
                <c:pt idx="39">
                  <c:v>2.8006592000000001</c:v>
                </c:pt>
                <c:pt idx="40">
                  <c:v>2.9465181999999999</c:v>
                </c:pt>
                <c:pt idx="41">
                  <c:v>3.0564798</c:v>
                </c:pt>
                <c:pt idx="42">
                  <c:v>3.1513526000000001</c:v>
                </c:pt>
                <c:pt idx="43">
                  <c:v>3.2365887999999998</c:v>
                </c:pt>
                <c:pt idx="44">
                  <c:v>3.3176858999999999</c:v>
                </c:pt>
                <c:pt idx="45">
                  <c:v>3.4037234999999999</c:v>
                </c:pt>
                <c:pt idx="46">
                  <c:v>3.5006103999999998</c:v>
                </c:pt>
                <c:pt idx="47">
                  <c:v>3.5828424999999999</c:v>
                </c:pt>
                <c:pt idx="48">
                  <c:v>3.6699481</c:v>
                </c:pt>
                <c:pt idx="49">
                  <c:v>3.7621614999999999</c:v>
                </c:pt>
                <c:pt idx="50">
                  <c:v>3.8252988000000001</c:v>
                </c:pt>
                <c:pt idx="51">
                  <c:v>3.8938331000000002</c:v>
                </c:pt>
                <c:pt idx="52">
                  <c:v>3.9557015999999998</c:v>
                </c:pt>
                <c:pt idx="53">
                  <c:v>3.9825967000000002</c:v>
                </c:pt>
                <c:pt idx="54">
                  <c:v>4.0012353000000003</c:v>
                </c:pt>
                <c:pt idx="55">
                  <c:v>4.0202410000000004</c:v>
                </c:pt>
              </c:numCache>
            </c:numRef>
          </c:val>
          <c:smooth val="0"/>
        </c:ser>
        <c:ser>
          <c:idx val="5"/>
          <c:order val="4"/>
          <c:tx>
            <c:v>2w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'rt cv 2'!$M$20:$M$75</c:f>
              <c:numCache>
                <c:formatCode>General</c:formatCode>
                <c:ptCount val="56"/>
                <c:pt idx="0">
                  <c:v>3.9755085000000001</c:v>
                </c:pt>
                <c:pt idx="1">
                  <c:v>3.9885389</c:v>
                </c:pt>
                <c:pt idx="2">
                  <c:v>3.9573485000000002</c:v>
                </c:pt>
                <c:pt idx="3">
                  <c:v>3.9187251999999999</c:v>
                </c:pt>
                <c:pt idx="4">
                  <c:v>3.8967151000000002</c:v>
                </c:pt>
                <c:pt idx="5">
                  <c:v>3.8684620999999999</c:v>
                </c:pt>
                <c:pt idx="6">
                  <c:v>3.8376725</c:v>
                </c:pt>
                <c:pt idx="7">
                  <c:v>3.8040676000000002</c:v>
                </c:pt>
                <c:pt idx="8">
                  <c:v>3.7567979999999999</c:v>
                </c:pt>
                <c:pt idx="9">
                  <c:v>3.7002484</c:v>
                </c:pt>
                <c:pt idx="10">
                  <c:v>3.6568288999999998</c:v>
                </c:pt>
                <c:pt idx="11">
                  <c:v>3.6069667999999999</c:v>
                </c:pt>
                <c:pt idx="12">
                  <c:v>3.5117267000000001</c:v>
                </c:pt>
                <c:pt idx="13">
                  <c:v>3.4317981</c:v>
                </c:pt>
                <c:pt idx="14">
                  <c:v>3.3491544000000002</c:v>
                </c:pt>
                <c:pt idx="15">
                  <c:v>3.2478497000000002</c:v>
                </c:pt>
                <c:pt idx="16">
                  <c:v>3.1404808000000002</c:v>
                </c:pt>
                <c:pt idx="17">
                  <c:v>3.0031235000000001</c:v>
                </c:pt>
                <c:pt idx="18">
                  <c:v>2.8586779</c:v>
                </c:pt>
                <c:pt idx="19">
                  <c:v>2.7362981</c:v>
                </c:pt>
                <c:pt idx="20">
                  <c:v>2.5821936999999999</c:v>
                </c:pt>
                <c:pt idx="21">
                  <c:v>2.4368690000000002</c:v>
                </c:pt>
                <c:pt idx="22">
                  <c:v>2.2810288999999999</c:v>
                </c:pt>
                <c:pt idx="23">
                  <c:v>2.1676620999999998</c:v>
                </c:pt>
                <c:pt idx="24">
                  <c:v>2.0582459000000002</c:v>
                </c:pt>
                <c:pt idx="25">
                  <c:v>1.9856389999999999</c:v>
                </c:pt>
                <c:pt idx="26">
                  <c:v>1.9220568</c:v>
                </c:pt>
                <c:pt idx="27">
                  <c:v>1.8909</c:v>
                </c:pt>
                <c:pt idx="28">
                  <c:v>1.8749543</c:v>
                </c:pt>
                <c:pt idx="29">
                  <c:v>1.8766456</c:v>
                </c:pt>
                <c:pt idx="30">
                  <c:v>1.9062669999999999</c:v>
                </c:pt>
                <c:pt idx="31">
                  <c:v>1.9211555</c:v>
                </c:pt>
                <c:pt idx="32">
                  <c:v>1.9621267</c:v>
                </c:pt>
                <c:pt idx="33">
                  <c:v>2.0285579</c:v>
                </c:pt>
                <c:pt idx="34">
                  <c:v>2.1191352999999999</c:v>
                </c:pt>
                <c:pt idx="35">
                  <c:v>2.2565263</c:v>
                </c:pt>
                <c:pt idx="36">
                  <c:v>2.3796737000000001</c:v>
                </c:pt>
                <c:pt idx="37">
                  <c:v>2.5410110000000001</c:v>
                </c:pt>
                <c:pt idx="38">
                  <c:v>2.6601639000000001</c:v>
                </c:pt>
                <c:pt idx="39">
                  <c:v>2.8006592000000001</c:v>
                </c:pt>
                <c:pt idx="40">
                  <c:v>2.9465181999999999</c:v>
                </c:pt>
                <c:pt idx="41">
                  <c:v>3.0564798</c:v>
                </c:pt>
                <c:pt idx="42">
                  <c:v>3.1513526000000001</c:v>
                </c:pt>
                <c:pt idx="43">
                  <c:v>3.2365887999999998</c:v>
                </c:pt>
                <c:pt idx="44">
                  <c:v>3.3176858999999999</c:v>
                </c:pt>
                <c:pt idx="45">
                  <c:v>3.4037234999999999</c:v>
                </c:pt>
                <c:pt idx="46">
                  <c:v>3.5006103999999998</c:v>
                </c:pt>
                <c:pt idx="47">
                  <c:v>3.5828424999999999</c:v>
                </c:pt>
                <c:pt idx="48">
                  <c:v>3.6699481</c:v>
                </c:pt>
                <c:pt idx="49">
                  <c:v>3.7621614999999999</c:v>
                </c:pt>
                <c:pt idx="50">
                  <c:v>3.8252988000000001</c:v>
                </c:pt>
                <c:pt idx="51">
                  <c:v>3.8938331000000002</c:v>
                </c:pt>
                <c:pt idx="52">
                  <c:v>3.9557015999999998</c:v>
                </c:pt>
                <c:pt idx="53">
                  <c:v>3.9825967000000002</c:v>
                </c:pt>
                <c:pt idx="54">
                  <c:v>4.0012353000000003</c:v>
                </c:pt>
                <c:pt idx="55">
                  <c:v>4.0202410000000004</c:v>
                </c:pt>
              </c:numCache>
            </c:numRef>
          </c:val>
          <c:smooth val="0"/>
        </c:ser>
        <c:ser>
          <c:idx val="6"/>
          <c:order val="5"/>
          <c:tx>
            <c:v>3w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'rt cv 4'!$M$20:$M$75</c:f>
              <c:numCache>
                <c:formatCode>General</c:formatCode>
                <c:ptCount val="56"/>
                <c:pt idx="0">
                  <c:v>3.9704899999999999</c:v>
                </c:pt>
                <c:pt idx="1">
                  <c:v>3.9579494</c:v>
                </c:pt>
                <c:pt idx="2">
                  <c:v>3.9239438999999998</c:v>
                </c:pt>
                <c:pt idx="3">
                  <c:v>3.8960029</c:v>
                </c:pt>
                <c:pt idx="4">
                  <c:v>3.8916187</c:v>
                </c:pt>
                <c:pt idx="5">
                  <c:v>3.842346</c:v>
                </c:pt>
                <c:pt idx="6">
                  <c:v>3.8138709</c:v>
                </c:pt>
                <c:pt idx="7">
                  <c:v>3.7744127999999999</c:v>
                </c:pt>
                <c:pt idx="8">
                  <c:v>3.7184862000000001</c:v>
                </c:pt>
                <c:pt idx="9">
                  <c:v>3.6604898000000001</c:v>
                </c:pt>
                <c:pt idx="10">
                  <c:v>3.6177158999999999</c:v>
                </c:pt>
                <c:pt idx="11">
                  <c:v>3.5269824000000001</c:v>
                </c:pt>
                <c:pt idx="12">
                  <c:v>3.4511264000000001</c:v>
                </c:pt>
                <c:pt idx="13">
                  <c:v>3.3769398000000002</c:v>
                </c:pt>
                <c:pt idx="14">
                  <c:v>3.2654315</c:v>
                </c:pt>
                <c:pt idx="15">
                  <c:v>3.1486041</c:v>
                </c:pt>
                <c:pt idx="16">
                  <c:v>3.0061057</c:v>
                </c:pt>
                <c:pt idx="17">
                  <c:v>2.9007396000000001</c:v>
                </c:pt>
                <c:pt idx="18">
                  <c:v>2.7746433000000001</c:v>
                </c:pt>
                <c:pt idx="19">
                  <c:v>2.7152224</c:v>
                </c:pt>
                <c:pt idx="20">
                  <c:v>2.6146634999999998</c:v>
                </c:pt>
                <c:pt idx="21">
                  <c:v>2.4691052</c:v>
                </c:pt>
                <c:pt idx="22">
                  <c:v>2.311852</c:v>
                </c:pt>
                <c:pt idx="23">
                  <c:v>2.2075320999999999</c:v>
                </c:pt>
                <c:pt idx="24">
                  <c:v>2.0922402</c:v>
                </c:pt>
                <c:pt idx="25">
                  <c:v>1.9933618</c:v>
                </c:pt>
                <c:pt idx="26">
                  <c:v>1.9367228000000001</c:v>
                </c:pt>
                <c:pt idx="27">
                  <c:v>1.8983109</c:v>
                </c:pt>
                <c:pt idx="28">
                  <c:v>1.8793719</c:v>
                </c:pt>
                <c:pt idx="29">
                  <c:v>1.8769795</c:v>
                </c:pt>
                <c:pt idx="30">
                  <c:v>1.8824319</c:v>
                </c:pt>
                <c:pt idx="31">
                  <c:v>1.9165042000000001</c:v>
                </c:pt>
                <c:pt idx="32">
                  <c:v>1.9510327000000001</c:v>
                </c:pt>
                <c:pt idx="33">
                  <c:v>2.0126010999999999</c:v>
                </c:pt>
                <c:pt idx="34">
                  <c:v>2.1029338000000002</c:v>
                </c:pt>
                <c:pt idx="35">
                  <c:v>2.1672726</c:v>
                </c:pt>
                <c:pt idx="36">
                  <c:v>2.3055314999999998</c:v>
                </c:pt>
                <c:pt idx="37">
                  <c:v>2.4181748999999999</c:v>
                </c:pt>
                <c:pt idx="38">
                  <c:v>2.5787553000000001</c:v>
                </c:pt>
                <c:pt idx="39">
                  <c:v>2.7458121000000002</c:v>
                </c:pt>
                <c:pt idx="40">
                  <c:v>2.8808994000000001</c:v>
                </c:pt>
                <c:pt idx="41">
                  <c:v>2.9940435000000001</c:v>
                </c:pt>
                <c:pt idx="42">
                  <c:v>3.1053514999999998</c:v>
                </c:pt>
                <c:pt idx="43">
                  <c:v>3.1945382000000002</c:v>
                </c:pt>
                <c:pt idx="44">
                  <c:v>3.2784171999999998</c:v>
                </c:pt>
                <c:pt idx="45">
                  <c:v>3.3662352000000002</c:v>
                </c:pt>
                <c:pt idx="46">
                  <c:v>3.4811150999999998</c:v>
                </c:pt>
                <c:pt idx="47">
                  <c:v>3.5617890000000001</c:v>
                </c:pt>
                <c:pt idx="48">
                  <c:v>3.6444217999999999</c:v>
                </c:pt>
                <c:pt idx="49">
                  <c:v>3.7382819999999999</c:v>
                </c:pt>
                <c:pt idx="50">
                  <c:v>3.8311294999999999</c:v>
                </c:pt>
                <c:pt idx="51">
                  <c:v>3.8691296999999998</c:v>
                </c:pt>
                <c:pt idx="52">
                  <c:v>3.9246894999999999</c:v>
                </c:pt>
                <c:pt idx="53">
                  <c:v>3.9706347000000002</c:v>
                </c:pt>
                <c:pt idx="54">
                  <c:v>3.9911205000000001</c:v>
                </c:pt>
                <c:pt idx="55">
                  <c:v>4.0216319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92896"/>
        <c:axId val="80594816"/>
      </c:lineChart>
      <c:catAx>
        <c:axId val="8059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sample number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80594816"/>
        <c:crosses val="autoZero"/>
        <c:auto val="1"/>
        <c:lblAlgn val="ctr"/>
        <c:lblOffset val="100"/>
        <c:noMultiLvlLbl val="0"/>
      </c:catAx>
      <c:valAx>
        <c:axId val="80594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 [V]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92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1c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'c cv 1'!$O$24:$O$80</c:f>
              <c:numCache>
                <c:formatCode>General</c:formatCode>
                <c:ptCount val="57"/>
                <c:pt idx="0">
                  <c:v>4.8429840999999998</c:v>
                </c:pt>
                <c:pt idx="1">
                  <c:v>4.8208736999999999</c:v>
                </c:pt>
                <c:pt idx="2">
                  <c:v>4.8241231000000004</c:v>
                </c:pt>
                <c:pt idx="3">
                  <c:v>4.8145645000000004</c:v>
                </c:pt>
                <c:pt idx="4">
                  <c:v>4.7945795999999996</c:v>
                </c:pt>
                <c:pt idx="5">
                  <c:v>4.7890936999999996</c:v>
                </c:pt>
                <c:pt idx="6">
                  <c:v>4.7424474999999999</c:v>
                </c:pt>
                <c:pt idx="7">
                  <c:v>4.7134156999999997</c:v>
                </c:pt>
                <c:pt idx="8">
                  <c:v>4.6443811000000004</c:v>
                </c:pt>
                <c:pt idx="9">
                  <c:v>4.5734209000000003</c:v>
                </c:pt>
                <c:pt idx="10">
                  <c:v>4.4925464000000002</c:v>
                </c:pt>
                <c:pt idx="11">
                  <c:v>4.4005333000000002</c:v>
                </c:pt>
                <c:pt idx="12">
                  <c:v>4.3463871999999997</c:v>
                </c:pt>
                <c:pt idx="13">
                  <c:v>4.2289479999999999</c:v>
                </c:pt>
                <c:pt idx="14">
                  <c:v>4.1145797000000002</c:v>
                </c:pt>
                <c:pt idx="15">
                  <c:v>3.9974409</c:v>
                </c:pt>
                <c:pt idx="16">
                  <c:v>3.8454283</c:v>
                </c:pt>
                <c:pt idx="17">
                  <c:v>3.6896884000000001</c:v>
                </c:pt>
                <c:pt idx="18">
                  <c:v>3.5050946999999999</c:v>
                </c:pt>
                <c:pt idx="19">
                  <c:v>3.2831909000000001</c:v>
                </c:pt>
                <c:pt idx="20">
                  <c:v>3.1007780999999999</c:v>
                </c:pt>
                <c:pt idx="21">
                  <c:v>2.9179537999999998</c:v>
                </c:pt>
                <c:pt idx="22">
                  <c:v>2.7625700000000002</c:v>
                </c:pt>
                <c:pt idx="23">
                  <c:v>2.6215739</c:v>
                </c:pt>
                <c:pt idx="24">
                  <c:v>2.5089191999999998</c:v>
                </c:pt>
                <c:pt idx="25">
                  <c:v>2.4270323</c:v>
                </c:pt>
                <c:pt idx="26">
                  <c:v>2.3747554000000002</c:v>
                </c:pt>
                <c:pt idx="27">
                  <c:v>2.3467587999999999</c:v>
                </c:pt>
                <c:pt idx="28">
                  <c:v>2.3285988</c:v>
                </c:pt>
                <c:pt idx="29">
                  <c:v>2.3219223000000002</c:v>
                </c:pt>
                <c:pt idx="30">
                  <c:v>2.3357871000000001</c:v>
                </c:pt>
                <c:pt idx="31">
                  <c:v>2.3622036999999998</c:v>
                </c:pt>
                <c:pt idx="32">
                  <c:v>2.4228483999999999</c:v>
                </c:pt>
                <c:pt idx="33">
                  <c:v>2.4831591</c:v>
                </c:pt>
                <c:pt idx="34">
                  <c:v>2.5748940999999999</c:v>
                </c:pt>
                <c:pt idx="35">
                  <c:v>2.6731940999999999</c:v>
                </c:pt>
                <c:pt idx="36">
                  <c:v>2.8092385000000002</c:v>
                </c:pt>
                <c:pt idx="37">
                  <c:v>2.9348675000000002</c:v>
                </c:pt>
                <c:pt idx="38">
                  <c:v>3.0846990000000001</c:v>
                </c:pt>
                <c:pt idx="39">
                  <c:v>3.2242373</c:v>
                </c:pt>
                <c:pt idx="40">
                  <c:v>3.3824367</c:v>
                </c:pt>
                <c:pt idx="41">
                  <c:v>3.5158216000000002</c:v>
                </c:pt>
                <c:pt idx="42">
                  <c:v>3.6428750999999999</c:v>
                </c:pt>
                <c:pt idx="43">
                  <c:v>3.7428108</c:v>
                </c:pt>
                <c:pt idx="44">
                  <c:v>3.8284701000000001</c:v>
                </c:pt>
                <c:pt idx="45">
                  <c:v>3.8960363</c:v>
                </c:pt>
                <c:pt idx="46">
                  <c:v>3.9791249</c:v>
                </c:pt>
                <c:pt idx="47">
                  <c:v>4.0541463000000002</c:v>
                </c:pt>
                <c:pt idx="48">
                  <c:v>4.1295238999999997</c:v>
                </c:pt>
                <c:pt idx="49">
                  <c:v>4.2176536000000002</c:v>
                </c:pt>
                <c:pt idx="50">
                  <c:v>4.3071517999999998</c:v>
                </c:pt>
                <c:pt idx="51">
                  <c:v>4.4023804999999996</c:v>
                </c:pt>
                <c:pt idx="52">
                  <c:v>4.5008030000000003</c:v>
                </c:pt>
                <c:pt idx="53">
                  <c:v>4.5868739999999999</c:v>
                </c:pt>
                <c:pt idx="54">
                  <c:v>4.6556864999999998</c:v>
                </c:pt>
                <c:pt idx="55">
                  <c:v>4.6841059999999999</c:v>
                </c:pt>
                <c:pt idx="56">
                  <c:v>4.7149289999999997</c:v>
                </c:pt>
              </c:numCache>
            </c:numRef>
          </c:val>
          <c:smooth val="0"/>
        </c:ser>
        <c:ser>
          <c:idx val="1"/>
          <c:order val="1"/>
          <c:tx>
            <c:v>2c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val>
            <c:numRef>
              <c:f>'c cv 2'!$O$24:$O$80</c:f>
              <c:numCache>
                <c:formatCode>General</c:formatCode>
                <c:ptCount val="57"/>
                <c:pt idx="0">
                  <c:v>4.8571381999999996</c:v>
                </c:pt>
                <c:pt idx="1">
                  <c:v>4.8579394000000002</c:v>
                </c:pt>
                <c:pt idx="2">
                  <c:v>4.8513408</c:v>
                </c:pt>
                <c:pt idx="3">
                  <c:v>4.8495604999999999</c:v>
                </c:pt>
                <c:pt idx="4">
                  <c:v>4.8322906999999997</c:v>
                </c:pt>
                <c:pt idx="5">
                  <c:v>4.8248018999999998</c:v>
                </c:pt>
                <c:pt idx="6">
                  <c:v>4.8003770000000001</c:v>
                </c:pt>
                <c:pt idx="7">
                  <c:v>4.7591720000000004</c:v>
                </c:pt>
                <c:pt idx="8">
                  <c:v>4.7011643999999997</c:v>
                </c:pt>
                <c:pt idx="9">
                  <c:v>4.6267218000000003</c:v>
                </c:pt>
                <c:pt idx="10">
                  <c:v>4.5679128000000002</c:v>
                </c:pt>
                <c:pt idx="11">
                  <c:v>4.4910664999999996</c:v>
                </c:pt>
                <c:pt idx="12">
                  <c:v>4.3947136999999996</c:v>
                </c:pt>
                <c:pt idx="13">
                  <c:v>4.2904159999999996</c:v>
                </c:pt>
                <c:pt idx="14">
                  <c:v>4.1886995999999996</c:v>
                </c:pt>
                <c:pt idx="15">
                  <c:v>4.0613235000000003</c:v>
                </c:pt>
                <c:pt idx="16">
                  <c:v>3.9199047</c:v>
                </c:pt>
                <c:pt idx="17">
                  <c:v>3.7664121000000002</c:v>
                </c:pt>
                <c:pt idx="18">
                  <c:v>3.5994668999999999</c:v>
                </c:pt>
                <c:pt idx="19">
                  <c:v>3.3685942</c:v>
                </c:pt>
                <c:pt idx="20">
                  <c:v>3.1480587999999998</c:v>
                </c:pt>
                <c:pt idx="21">
                  <c:v>2.9689177999999998</c:v>
                </c:pt>
                <c:pt idx="22">
                  <c:v>2.7898767000000002</c:v>
                </c:pt>
                <c:pt idx="23">
                  <c:v>2.6599189999999999</c:v>
                </c:pt>
                <c:pt idx="24">
                  <c:v>2.5592489</c:v>
                </c:pt>
                <c:pt idx="25">
                  <c:v>2.4904809999999999</c:v>
                </c:pt>
                <c:pt idx="26">
                  <c:v>2.4383267000000002</c:v>
                </c:pt>
                <c:pt idx="27">
                  <c:v>2.3926929000000001</c:v>
                </c:pt>
                <c:pt idx="28">
                  <c:v>2.3802634999999999</c:v>
                </c:pt>
                <c:pt idx="29">
                  <c:v>2.3785053999999999</c:v>
                </c:pt>
                <c:pt idx="30">
                  <c:v>2.3890319</c:v>
                </c:pt>
                <c:pt idx="31">
                  <c:v>2.4216354999999998</c:v>
                </c:pt>
                <c:pt idx="32">
                  <c:v>2.4823135000000001</c:v>
                </c:pt>
                <c:pt idx="33">
                  <c:v>2.5519159</c:v>
                </c:pt>
                <c:pt idx="34">
                  <c:v>2.6746517999999999</c:v>
                </c:pt>
                <c:pt idx="35">
                  <c:v>2.7581413000000001</c:v>
                </c:pt>
                <c:pt idx="36">
                  <c:v>2.8886441</c:v>
                </c:pt>
                <c:pt idx="37">
                  <c:v>3.0329005000000002</c:v>
                </c:pt>
                <c:pt idx="38">
                  <c:v>3.17916</c:v>
                </c:pt>
                <c:pt idx="39">
                  <c:v>3.3449371000000001</c:v>
                </c:pt>
                <c:pt idx="40">
                  <c:v>3.4825949999999999</c:v>
                </c:pt>
                <c:pt idx="41">
                  <c:v>3.6168814</c:v>
                </c:pt>
                <c:pt idx="42">
                  <c:v>3.7550954999999999</c:v>
                </c:pt>
                <c:pt idx="43">
                  <c:v>3.8527390000000001</c:v>
                </c:pt>
                <c:pt idx="44">
                  <c:v>3.9383428</c:v>
                </c:pt>
                <c:pt idx="45">
                  <c:v>4.0358638999999998</c:v>
                </c:pt>
                <c:pt idx="46">
                  <c:v>4.1037527000000003</c:v>
                </c:pt>
                <c:pt idx="47">
                  <c:v>4.1931282999999997</c:v>
                </c:pt>
                <c:pt idx="48">
                  <c:v>4.2866882999999998</c:v>
                </c:pt>
                <c:pt idx="49">
                  <c:v>4.3498811999999996</c:v>
                </c:pt>
                <c:pt idx="50">
                  <c:v>4.4862371999999997</c:v>
                </c:pt>
                <c:pt idx="51">
                  <c:v>4.5294118000000001</c:v>
                </c:pt>
                <c:pt idx="52">
                  <c:v>4.6453379999999997</c:v>
                </c:pt>
                <c:pt idx="53">
                  <c:v>4.7049365999999999</c:v>
                </c:pt>
                <c:pt idx="54">
                  <c:v>4.7490905999999997</c:v>
                </c:pt>
                <c:pt idx="55">
                  <c:v>4.7751399000000001</c:v>
                </c:pt>
                <c:pt idx="56">
                  <c:v>4.7987412000000003</c:v>
                </c:pt>
              </c:numCache>
            </c:numRef>
          </c:val>
          <c:smooth val="0"/>
        </c:ser>
        <c:ser>
          <c:idx val="2"/>
          <c:order val="2"/>
          <c:tx>
            <c:v>3c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'c cv 3'!$O$24:$O$80</c:f>
              <c:numCache>
                <c:formatCode>General</c:formatCode>
                <c:ptCount val="57"/>
                <c:pt idx="0">
                  <c:v>4.8898751999999996</c:v>
                </c:pt>
                <c:pt idx="1">
                  <c:v>4.8829428000000004</c:v>
                </c:pt>
                <c:pt idx="2">
                  <c:v>4.8834990999999999</c:v>
                </c:pt>
                <c:pt idx="3">
                  <c:v>4.8790370000000003</c:v>
                </c:pt>
                <c:pt idx="4">
                  <c:v>4.8750979000000001</c:v>
                </c:pt>
                <c:pt idx="5">
                  <c:v>4.8629356000000001</c:v>
                </c:pt>
                <c:pt idx="6">
                  <c:v>4.8513853999999998</c:v>
                </c:pt>
                <c:pt idx="7">
                  <c:v>4.8317788000000004</c:v>
                </c:pt>
                <c:pt idx="8">
                  <c:v>4.7759077000000003</c:v>
                </c:pt>
                <c:pt idx="9">
                  <c:v>4.7306189999999999</c:v>
                </c:pt>
                <c:pt idx="10">
                  <c:v>4.6735126999999999</c:v>
                </c:pt>
                <c:pt idx="11">
                  <c:v>4.5908797999999997</c:v>
                </c:pt>
                <c:pt idx="12">
                  <c:v>4.5004469</c:v>
                </c:pt>
                <c:pt idx="13">
                  <c:v>4.4018575000000002</c:v>
                </c:pt>
                <c:pt idx="14">
                  <c:v>4.3277932000000003</c:v>
                </c:pt>
                <c:pt idx="15">
                  <c:v>4.1941965999999997</c:v>
                </c:pt>
                <c:pt idx="16">
                  <c:v>4.0363534999999997</c:v>
                </c:pt>
                <c:pt idx="17">
                  <c:v>3.8598940000000002</c:v>
                </c:pt>
                <c:pt idx="18">
                  <c:v>3.6592880999999999</c:v>
                </c:pt>
                <c:pt idx="19">
                  <c:v>3.4424359</c:v>
                </c:pt>
                <c:pt idx="20">
                  <c:v>3.2525681999999998</c:v>
                </c:pt>
                <c:pt idx="21">
                  <c:v>3.0409459000000001</c:v>
                </c:pt>
                <c:pt idx="22">
                  <c:v>2.8648758999999999</c:v>
                </c:pt>
                <c:pt idx="23">
                  <c:v>2.7275518999999999</c:v>
                </c:pt>
                <c:pt idx="24">
                  <c:v>2.6292963</c:v>
                </c:pt>
                <c:pt idx="25">
                  <c:v>2.5269792999999998</c:v>
                </c:pt>
                <c:pt idx="26">
                  <c:v>2.5009185</c:v>
                </c:pt>
                <c:pt idx="27">
                  <c:v>2.4699175000000002</c:v>
                </c:pt>
                <c:pt idx="28">
                  <c:v>2.4441017999999999</c:v>
                </c:pt>
                <c:pt idx="29">
                  <c:v>2.4532930999999998</c:v>
                </c:pt>
                <c:pt idx="30">
                  <c:v>2.4567982000000002</c:v>
                </c:pt>
                <c:pt idx="31">
                  <c:v>2.5063265000000001</c:v>
                </c:pt>
                <c:pt idx="32">
                  <c:v>2.569998</c:v>
                </c:pt>
                <c:pt idx="33">
                  <c:v>2.6562359</c:v>
                </c:pt>
                <c:pt idx="34">
                  <c:v>2.7533899000000002</c:v>
                </c:pt>
                <c:pt idx="35">
                  <c:v>2.8305253000000001</c:v>
                </c:pt>
                <c:pt idx="36">
                  <c:v>2.9870109999999999</c:v>
                </c:pt>
                <c:pt idx="37">
                  <c:v>3.1287303</c:v>
                </c:pt>
                <c:pt idx="38">
                  <c:v>3.2677793999999998</c:v>
                </c:pt>
                <c:pt idx="39">
                  <c:v>3.4422579</c:v>
                </c:pt>
                <c:pt idx="40">
                  <c:v>3.5909433000000002</c:v>
                </c:pt>
                <c:pt idx="41">
                  <c:v>3.7570985000000001</c:v>
                </c:pt>
                <c:pt idx="42">
                  <c:v>3.8753945000000001</c:v>
                </c:pt>
                <c:pt idx="43">
                  <c:v>3.9865805000000001</c:v>
                </c:pt>
                <c:pt idx="44">
                  <c:v>4.0878068000000001</c:v>
                </c:pt>
                <c:pt idx="45">
                  <c:v>4.1644417999999996</c:v>
                </c:pt>
                <c:pt idx="46">
                  <c:v>4.2409321999999996</c:v>
                </c:pt>
                <c:pt idx="47">
                  <c:v>4.3275595999999998</c:v>
                </c:pt>
                <c:pt idx="48">
                  <c:v>4.4232559</c:v>
                </c:pt>
                <c:pt idx="49">
                  <c:v>4.5153800999999998</c:v>
                </c:pt>
                <c:pt idx="50">
                  <c:v>4.6046332999999997</c:v>
                </c:pt>
                <c:pt idx="51">
                  <c:v>4.6928410999999999</c:v>
                </c:pt>
                <c:pt idx="52">
                  <c:v>4.7743276000000003</c:v>
                </c:pt>
                <c:pt idx="53">
                  <c:v>4.7966715000000004</c:v>
                </c:pt>
                <c:pt idx="54">
                  <c:v>4.8196719000000003</c:v>
                </c:pt>
                <c:pt idx="55">
                  <c:v>4.8393343</c:v>
                </c:pt>
                <c:pt idx="56">
                  <c:v>4.8512407</c:v>
                </c:pt>
              </c:numCache>
            </c:numRef>
          </c:val>
          <c:smooth val="0"/>
        </c:ser>
        <c:ser>
          <c:idx val="4"/>
          <c:order val="3"/>
          <c:tx>
            <c:v>1w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'rt cv 2'!$O$20:$O$75</c:f>
              <c:numCache>
                <c:formatCode>General</c:formatCode>
                <c:ptCount val="56"/>
                <c:pt idx="0">
                  <c:v>4.8232327000000002</c:v>
                </c:pt>
                <c:pt idx="1">
                  <c:v>4.8027249000000003</c:v>
                </c:pt>
                <c:pt idx="2">
                  <c:v>4.8489484000000003</c:v>
                </c:pt>
                <c:pt idx="3">
                  <c:v>4.8098687</c:v>
                </c:pt>
                <c:pt idx="4">
                  <c:v>4.8048168000000002</c:v>
                </c:pt>
                <c:pt idx="5">
                  <c:v>4.7773877000000002</c:v>
                </c:pt>
                <c:pt idx="6">
                  <c:v>4.7286049999999999</c:v>
                </c:pt>
                <c:pt idx="7">
                  <c:v>4.6941651999999996</c:v>
                </c:pt>
                <c:pt idx="8">
                  <c:v>4.6434018999999997</c:v>
                </c:pt>
                <c:pt idx="9">
                  <c:v>4.5679128000000002</c:v>
                </c:pt>
                <c:pt idx="10">
                  <c:v>4.5050537000000004</c:v>
                </c:pt>
                <c:pt idx="11">
                  <c:v>4.4192722</c:v>
                </c:pt>
                <c:pt idx="12">
                  <c:v>4.3526631</c:v>
                </c:pt>
                <c:pt idx="13">
                  <c:v>4.2820258999999998</c:v>
                </c:pt>
                <c:pt idx="14">
                  <c:v>4.1923383000000003</c:v>
                </c:pt>
                <c:pt idx="15">
                  <c:v>4.074465</c:v>
                </c:pt>
                <c:pt idx="16">
                  <c:v>3.9215849</c:v>
                </c:pt>
                <c:pt idx="17">
                  <c:v>3.7757705000000001</c:v>
                </c:pt>
                <c:pt idx="18">
                  <c:v>3.5946821</c:v>
                </c:pt>
                <c:pt idx="19">
                  <c:v>3.4182671</c:v>
                </c:pt>
                <c:pt idx="20">
                  <c:v>3.2017042</c:v>
                </c:pt>
                <c:pt idx="21">
                  <c:v>3.0268138000000002</c:v>
                </c:pt>
                <c:pt idx="22">
                  <c:v>2.8806212000000002</c:v>
                </c:pt>
                <c:pt idx="23">
                  <c:v>2.7718503000000001</c:v>
                </c:pt>
                <c:pt idx="24">
                  <c:v>2.6665844000000001</c:v>
                </c:pt>
                <c:pt idx="25">
                  <c:v>2.6176902000000002</c:v>
                </c:pt>
                <c:pt idx="26">
                  <c:v>2.5659141999999999</c:v>
                </c:pt>
                <c:pt idx="27">
                  <c:v>2.5344346999999998</c:v>
                </c:pt>
                <c:pt idx="28">
                  <c:v>2.5255660999999998</c:v>
                </c:pt>
                <c:pt idx="29">
                  <c:v>2.5298056999999998</c:v>
                </c:pt>
                <c:pt idx="30">
                  <c:v>2.5672272999999999</c:v>
                </c:pt>
                <c:pt idx="31">
                  <c:v>2.5894821000000001</c:v>
                </c:pt>
                <c:pt idx="32">
                  <c:v>2.6571706000000002</c:v>
                </c:pt>
                <c:pt idx="33">
                  <c:v>2.7305006999999999</c:v>
                </c:pt>
                <c:pt idx="34">
                  <c:v>2.8326731000000001</c:v>
                </c:pt>
                <c:pt idx="35">
                  <c:v>2.9577569000000001</c:v>
                </c:pt>
                <c:pt idx="36">
                  <c:v>3.1097134999999998</c:v>
                </c:pt>
                <c:pt idx="37">
                  <c:v>3.2621823000000001</c:v>
                </c:pt>
                <c:pt idx="38">
                  <c:v>3.3574445000000002</c:v>
                </c:pt>
                <c:pt idx="39">
                  <c:v>3.5105472</c:v>
                </c:pt>
                <c:pt idx="40">
                  <c:v>3.6473371999999999</c:v>
                </c:pt>
                <c:pt idx="41">
                  <c:v>3.7555184000000001</c:v>
                </c:pt>
                <c:pt idx="42">
                  <c:v>3.8626090999999998</c:v>
                </c:pt>
                <c:pt idx="43">
                  <c:v>3.9564916999999999</c:v>
                </c:pt>
                <c:pt idx="44">
                  <c:v>4.0361976999999998</c:v>
                </c:pt>
                <c:pt idx="45">
                  <c:v>4.0978329000000002</c:v>
                </c:pt>
                <c:pt idx="46">
                  <c:v>4.1879429999999997</c:v>
                </c:pt>
                <c:pt idx="47">
                  <c:v>4.2593036</c:v>
                </c:pt>
                <c:pt idx="48">
                  <c:v>4.3354043999999998</c:v>
                </c:pt>
                <c:pt idx="49">
                  <c:v>4.4284857999999998</c:v>
                </c:pt>
                <c:pt idx="50">
                  <c:v>4.5177168999999999</c:v>
                </c:pt>
                <c:pt idx="51">
                  <c:v>4.5974895</c:v>
                </c:pt>
                <c:pt idx="52">
                  <c:v>4.6721997000000002</c:v>
                </c:pt>
                <c:pt idx="53">
                  <c:v>4.7379519999999999</c:v>
                </c:pt>
                <c:pt idx="54">
                  <c:v>4.7822392000000002</c:v>
                </c:pt>
                <c:pt idx="55">
                  <c:v>4.8021906999999997</c:v>
                </c:pt>
              </c:numCache>
            </c:numRef>
          </c:val>
          <c:smooth val="0"/>
        </c:ser>
        <c:ser>
          <c:idx val="5"/>
          <c:order val="4"/>
          <c:tx>
            <c:v>2w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'rt cv 3'!$O$20:$O$75</c:f>
              <c:numCache>
                <c:formatCode>General</c:formatCode>
                <c:ptCount val="56"/>
                <c:pt idx="0">
                  <c:v>4.8175131999999996</c:v>
                </c:pt>
                <c:pt idx="1">
                  <c:v>4.7760189999999998</c:v>
                </c:pt>
                <c:pt idx="2">
                  <c:v>4.7905291999999999</c:v>
                </c:pt>
                <c:pt idx="3">
                  <c:v>4.7747615999999997</c:v>
                </c:pt>
                <c:pt idx="4">
                  <c:v>4.7297399999999996</c:v>
                </c:pt>
                <c:pt idx="5">
                  <c:v>4.7107006</c:v>
                </c:pt>
                <c:pt idx="6">
                  <c:v>4.6483758000000002</c:v>
                </c:pt>
                <c:pt idx="7">
                  <c:v>4.5987802999999996</c:v>
                </c:pt>
                <c:pt idx="8">
                  <c:v>4.5333176000000002</c:v>
                </c:pt>
                <c:pt idx="9">
                  <c:v>4.4653621000000001</c:v>
                </c:pt>
                <c:pt idx="10">
                  <c:v>4.4108932999999997</c:v>
                </c:pt>
                <c:pt idx="11">
                  <c:v>4.3482120999999996</c:v>
                </c:pt>
                <c:pt idx="12">
                  <c:v>4.2854530999999998</c:v>
                </c:pt>
                <c:pt idx="13">
                  <c:v>4.2028875000000001</c:v>
                </c:pt>
                <c:pt idx="14">
                  <c:v>4.1154254000000003</c:v>
                </c:pt>
                <c:pt idx="15">
                  <c:v>4.0082122</c:v>
                </c:pt>
                <c:pt idx="16">
                  <c:v>3.8596047000000002</c:v>
                </c:pt>
                <c:pt idx="17">
                  <c:v>3.7044100000000002</c:v>
                </c:pt>
                <c:pt idx="18">
                  <c:v>3.5114261999999998</c:v>
                </c:pt>
                <c:pt idx="19">
                  <c:v>3.3030867000000002</c:v>
                </c:pt>
                <c:pt idx="20">
                  <c:v>3.1433962000000002</c:v>
                </c:pt>
                <c:pt idx="21">
                  <c:v>2.9645891999999998</c:v>
                </c:pt>
                <c:pt idx="22">
                  <c:v>2.8170054000000002</c:v>
                </c:pt>
                <c:pt idx="23">
                  <c:v>2.7133196000000002</c:v>
                </c:pt>
                <c:pt idx="24">
                  <c:v>2.6344595000000002</c:v>
                </c:pt>
                <c:pt idx="25">
                  <c:v>2.5719897999999999</c:v>
                </c:pt>
                <c:pt idx="26">
                  <c:v>2.5272575000000002</c:v>
                </c:pt>
                <c:pt idx="27">
                  <c:v>2.4993607</c:v>
                </c:pt>
                <c:pt idx="28">
                  <c:v>2.4900137</c:v>
                </c:pt>
                <c:pt idx="29">
                  <c:v>2.4958109999999998</c:v>
                </c:pt>
                <c:pt idx="30">
                  <c:v>2.5261781000000001</c:v>
                </c:pt>
                <c:pt idx="31">
                  <c:v>2.5578134000000001</c:v>
                </c:pt>
                <c:pt idx="32">
                  <c:v>2.6120709</c:v>
                </c:pt>
                <c:pt idx="33">
                  <c:v>2.7011017000000002</c:v>
                </c:pt>
                <c:pt idx="34">
                  <c:v>2.8174617</c:v>
                </c:pt>
                <c:pt idx="35">
                  <c:v>2.9345002999999998</c:v>
                </c:pt>
                <c:pt idx="36">
                  <c:v>3.0464427999999999</c:v>
                </c:pt>
                <c:pt idx="37">
                  <c:v>3.1625245</c:v>
                </c:pt>
                <c:pt idx="38">
                  <c:v>3.3045444000000002</c:v>
                </c:pt>
                <c:pt idx="39">
                  <c:v>3.4390309000000001</c:v>
                </c:pt>
                <c:pt idx="40">
                  <c:v>3.5813180999999998</c:v>
                </c:pt>
                <c:pt idx="41">
                  <c:v>3.6894102000000002</c:v>
                </c:pt>
                <c:pt idx="42">
                  <c:v>3.7564864999999998</c:v>
                </c:pt>
                <c:pt idx="43">
                  <c:v>3.8388075000000002</c:v>
                </c:pt>
                <c:pt idx="44">
                  <c:v>3.9377642000000002</c:v>
                </c:pt>
                <c:pt idx="45">
                  <c:v>4.0034497</c:v>
                </c:pt>
                <c:pt idx="46">
                  <c:v>4.0827216000000002</c:v>
                </c:pt>
                <c:pt idx="47">
                  <c:v>4.1820899000000002</c:v>
                </c:pt>
                <c:pt idx="48">
                  <c:v>4.2410546</c:v>
                </c:pt>
                <c:pt idx="49">
                  <c:v>4.3131272999999997</c:v>
                </c:pt>
                <c:pt idx="50">
                  <c:v>4.4066092000000001</c:v>
                </c:pt>
                <c:pt idx="51">
                  <c:v>4.4883179999999996</c:v>
                </c:pt>
                <c:pt idx="52">
                  <c:v>4.5682910999999997</c:v>
                </c:pt>
                <c:pt idx="53">
                  <c:v>4.6533053000000004</c:v>
                </c:pt>
                <c:pt idx="54">
                  <c:v>4.7529629</c:v>
                </c:pt>
                <c:pt idx="55">
                  <c:v>4.7619427999999999</c:v>
                </c:pt>
              </c:numCache>
            </c:numRef>
          </c:val>
          <c:smooth val="0"/>
        </c:ser>
        <c:ser>
          <c:idx val="6"/>
          <c:order val="5"/>
          <c:tx>
            <c:v>3w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'rt cv 4'!$O$20:$O$75</c:f>
              <c:numCache>
                <c:formatCode>General</c:formatCode>
                <c:ptCount val="56"/>
                <c:pt idx="0">
                  <c:v>4.7783112000000001</c:v>
                </c:pt>
                <c:pt idx="1">
                  <c:v>4.7811487000000001</c:v>
                </c:pt>
                <c:pt idx="2">
                  <c:v>4.7775546000000002</c:v>
                </c:pt>
                <c:pt idx="3">
                  <c:v>4.7547544999999998</c:v>
                </c:pt>
                <c:pt idx="4">
                  <c:v>4.7159972999999997</c:v>
                </c:pt>
                <c:pt idx="5">
                  <c:v>4.6750705000000004</c:v>
                </c:pt>
                <c:pt idx="6">
                  <c:v>4.6331534999999997</c:v>
                </c:pt>
                <c:pt idx="7">
                  <c:v>4.5693815999999998</c:v>
                </c:pt>
                <c:pt idx="8">
                  <c:v>4.5024386999999999</c:v>
                </c:pt>
                <c:pt idx="9">
                  <c:v>4.4417608</c:v>
                </c:pt>
                <c:pt idx="10">
                  <c:v>4.3689647999999996</c:v>
                </c:pt>
                <c:pt idx="11">
                  <c:v>4.3040139000000002</c:v>
                </c:pt>
                <c:pt idx="12">
                  <c:v>4.2404649000000001</c:v>
                </c:pt>
                <c:pt idx="13">
                  <c:v>4.1513226000000003</c:v>
                </c:pt>
                <c:pt idx="14">
                  <c:v>4.0368098000000003</c:v>
                </c:pt>
                <c:pt idx="15">
                  <c:v>3.9012438999999999</c:v>
                </c:pt>
                <c:pt idx="16">
                  <c:v>3.7135234000000001</c:v>
                </c:pt>
                <c:pt idx="17">
                  <c:v>3.5647378000000001</c:v>
                </c:pt>
                <c:pt idx="18">
                  <c:v>3.3901368999999999</c:v>
                </c:pt>
                <c:pt idx="19">
                  <c:v>3.3116549000000002</c:v>
                </c:pt>
                <c:pt idx="20">
                  <c:v>3.1782697999999998</c:v>
                </c:pt>
                <c:pt idx="21">
                  <c:v>3.0392098000000001</c:v>
                </c:pt>
                <c:pt idx="22">
                  <c:v>2.8358444</c:v>
                </c:pt>
                <c:pt idx="23">
                  <c:v>2.7458121000000002</c:v>
                </c:pt>
                <c:pt idx="24">
                  <c:v>2.6489807999999999</c:v>
                </c:pt>
                <c:pt idx="25">
                  <c:v>2.5711107000000002</c:v>
                </c:pt>
                <c:pt idx="26">
                  <c:v>2.5211484999999998</c:v>
                </c:pt>
                <c:pt idx="27">
                  <c:v>2.4904698999999999</c:v>
                </c:pt>
                <c:pt idx="28">
                  <c:v>2.4914602000000001</c:v>
                </c:pt>
                <c:pt idx="29">
                  <c:v>2.4864416999999999</c:v>
                </c:pt>
                <c:pt idx="30">
                  <c:v>2.5018199000000001</c:v>
                </c:pt>
                <c:pt idx="31">
                  <c:v>2.5360927000000002</c:v>
                </c:pt>
                <c:pt idx="32">
                  <c:v>2.5811031999999998</c:v>
                </c:pt>
                <c:pt idx="33">
                  <c:v>2.6621668000000001</c:v>
                </c:pt>
                <c:pt idx="34">
                  <c:v>2.7667093999999999</c:v>
                </c:pt>
                <c:pt idx="35">
                  <c:v>2.8398169000000002</c:v>
                </c:pt>
                <c:pt idx="36">
                  <c:v>2.9708093999999998</c:v>
                </c:pt>
                <c:pt idx="37">
                  <c:v>3.0888273000000002</c:v>
                </c:pt>
                <c:pt idx="38">
                  <c:v>3.2292223999999998</c:v>
                </c:pt>
                <c:pt idx="39">
                  <c:v>3.3612834999999999</c:v>
                </c:pt>
                <c:pt idx="40">
                  <c:v>3.5150760000000001</c:v>
                </c:pt>
                <c:pt idx="41">
                  <c:v>3.6362209000000001</c:v>
                </c:pt>
                <c:pt idx="42">
                  <c:v>3.7323732999999999</c:v>
                </c:pt>
                <c:pt idx="43">
                  <c:v>3.8287260000000001</c:v>
                </c:pt>
                <c:pt idx="44">
                  <c:v>3.9422597000000001</c:v>
                </c:pt>
                <c:pt idx="45">
                  <c:v>4.0159681000000003</c:v>
                </c:pt>
                <c:pt idx="46">
                  <c:v>4.0958633999999998</c:v>
                </c:pt>
                <c:pt idx="47">
                  <c:v>4.1799980000000003</c:v>
                </c:pt>
                <c:pt idx="48">
                  <c:v>4.2432689999999997</c:v>
                </c:pt>
                <c:pt idx="49">
                  <c:v>4.3487350999999999</c:v>
                </c:pt>
                <c:pt idx="50">
                  <c:v>4.4236231000000004</c:v>
                </c:pt>
                <c:pt idx="51">
                  <c:v>4.4750095999999999</c:v>
                </c:pt>
                <c:pt idx="52">
                  <c:v>4.5647970999999998</c:v>
                </c:pt>
                <c:pt idx="53">
                  <c:v>4.6556420000000003</c:v>
                </c:pt>
                <c:pt idx="54">
                  <c:v>4.7338681999999999</c:v>
                </c:pt>
                <c:pt idx="55">
                  <c:v>4.7645577000000001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42784"/>
        <c:axId val="83949056"/>
      </c:lineChart>
      <c:catAx>
        <c:axId val="83942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sample number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83949056"/>
        <c:crosses val="autoZero"/>
        <c:auto val="1"/>
        <c:lblAlgn val="ctr"/>
        <c:lblOffset val="100"/>
        <c:noMultiLvlLbl val="0"/>
      </c:catAx>
      <c:valAx>
        <c:axId val="83949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 [V]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942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Sheet2!$C$14:$C$816</c:f>
              <c:numCache>
                <c:formatCode>General</c:formatCode>
                <c:ptCount val="803"/>
                <c:pt idx="0">
                  <c:v>291.35000000000002</c:v>
                </c:pt>
                <c:pt idx="1">
                  <c:v>291.39600000000002</c:v>
                </c:pt>
                <c:pt idx="2">
                  <c:v>291.42500000000001</c:v>
                </c:pt>
                <c:pt idx="3">
                  <c:v>291.45499999999998</c:v>
                </c:pt>
                <c:pt idx="4">
                  <c:v>291.48</c:v>
                </c:pt>
                <c:pt idx="5">
                  <c:v>291.50400000000002</c:v>
                </c:pt>
                <c:pt idx="6">
                  <c:v>291.21199999999999</c:v>
                </c:pt>
                <c:pt idx="7">
                  <c:v>290.291</c:v>
                </c:pt>
                <c:pt idx="8">
                  <c:v>288.82900000000001</c:v>
                </c:pt>
                <c:pt idx="9">
                  <c:v>286.71300000000002</c:v>
                </c:pt>
                <c:pt idx="10">
                  <c:v>283.94</c:v>
                </c:pt>
                <c:pt idx="11">
                  <c:v>280.55399999999997</c:v>
                </c:pt>
                <c:pt idx="12">
                  <c:v>276.58600000000001</c:v>
                </c:pt>
                <c:pt idx="13">
                  <c:v>272.06099999999998</c:v>
                </c:pt>
                <c:pt idx="14">
                  <c:v>267.00599999999997</c:v>
                </c:pt>
                <c:pt idx="15">
                  <c:v>261.46499999999997</c:v>
                </c:pt>
                <c:pt idx="16">
                  <c:v>255.369</c:v>
                </c:pt>
                <c:pt idx="17">
                  <c:v>248.745</c:v>
                </c:pt>
                <c:pt idx="18">
                  <c:v>241.52</c:v>
                </c:pt>
                <c:pt idx="19">
                  <c:v>233.7</c:v>
                </c:pt>
                <c:pt idx="20">
                  <c:v>225.261</c:v>
                </c:pt>
                <c:pt idx="21">
                  <c:v>216.226</c:v>
                </c:pt>
                <c:pt idx="22">
                  <c:v>206.79</c:v>
                </c:pt>
                <c:pt idx="23">
                  <c:v>197.17</c:v>
                </c:pt>
                <c:pt idx="24">
                  <c:v>186.92099999999999</c:v>
                </c:pt>
                <c:pt idx="25">
                  <c:v>176.49199999999999</c:v>
                </c:pt>
                <c:pt idx="26">
                  <c:v>166.24600000000001</c:v>
                </c:pt>
                <c:pt idx="27">
                  <c:v>156.316</c:v>
                </c:pt>
                <c:pt idx="28">
                  <c:v>147.233</c:v>
                </c:pt>
                <c:pt idx="29">
                  <c:v>138.61799999999999</c:v>
                </c:pt>
                <c:pt idx="30">
                  <c:v>131.12700000000001</c:v>
                </c:pt>
                <c:pt idx="31">
                  <c:v>123.248</c:v>
                </c:pt>
                <c:pt idx="32">
                  <c:v>115.23399999999999</c:v>
                </c:pt>
                <c:pt idx="33">
                  <c:v>106.45099999999999</c:v>
                </c:pt>
                <c:pt idx="34">
                  <c:v>97.709000000000003</c:v>
                </c:pt>
                <c:pt idx="35">
                  <c:v>89.120999999999995</c:v>
                </c:pt>
                <c:pt idx="36">
                  <c:v>83.66</c:v>
                </c:pt>
                <c:pt idx="37">
                  <c:v>80.733999999999995</c:v>
                </c:pt>
                <c:pt idx="38">
                  <c:v>79.290999999999997</c:v>
                </c:pt>
                <c:pt idx="39">
                  <c:v>78.582999999999998</c:v>
                </c:pt>
                <c:pt idx="40">
                  <c:v>78.203999999999994</c:v>
                </c:pt>
                <c:pt idx="41">
                  <c:v>77.971000000000004</c:v>
                </c:pt>
                <c:pt idx="42">
                  <c:v>77.8</c:v>
                </c:pt>
                <c:pt idx="43">
                  <c:v>77.662999999999997</c:v>
                </c:pt>
                <c:pt idx="44">
                  <c:v>77.552000000000007</c:v>
                </c:pt>
                <c:pt idx="45">
                  <c:v>77.456000000000003</c:v>
                </c:pt>
                <c:pt idx="46">
                  <c:v>77.376999999999995</c:v>
                </c:pt>
                <c:pt idx="47">
                  <c:v>77.308000000000007</c:v>
                </c:pt>
                <c:pt idx="48">
                  <c:v>77.254000000000005</c:v>
                </c:pt>
                <c:pt idx="49">
                  <c:v>77.212999999999994</c:v>
                </c:pt>
                <c:pt idx="50">
                  <c:v>77.174999999999997</c:v>
                </c:pt>
                <c:pt idx="51">
                  <c:v>77.144000000000005</c:v>
                </c:pt>
                <c:pt idx="52">
                  <c:v>77.116</c:v>
                </c:pt>
                <c:pt idx="53">
                  <c:v>77.096000000000004</c:v>
                </c:pt>
                <c:pt idx="54">
                  <c:v>77.081999999999994</c:v>
                </c:pt>
                <c:pt idx="55">
                  <c:v>77.066999999999993</c:v>
                </c:pt>
                <c:pt idx="56">
                  <c:v>77.054000000000002</c:v>
                </c:pt>
                <c:pt idx="57">
                  <c:v>77.046999999999997</c:v>
                </c:pt>
                <c:pt idx="58">
                  <c:v>77.037999999999997</c:v>
                </c:pt>
                <c:pt idx="59">
                  <c:v>77.034999999999997</c:v>
                </c:pt>
                <c:pt idx="60">
                  <c:v>77.03</c:v>
                </c:pt>
                <c:pt idx="61">
                  <c:v>77.028999999999996</c:v>
                </c:pt>
                <c:pt idx="62">
                  <c:v>77.031000000000006</c:v>
                </c:pt>
                <c:pt idx="63">
                  <c:v>77.031999999999996</c:v>
                </c:pt>
                <c:pt idx="64">
                  <c:v>77.03</c:v>
                </c:pt>
                <c:pt idx="65">
                  <c:v>77.03</c:v>
                </c:pt>
                <c:pt idx="66">
                  <c:v>77.037999999999997</c:v>
                </c:pt>
                <c:pt idx="67">
                  <c:v>77.043000000000006</c:v>
                </c:pt>
                <c:pt idx="68">
                  <c:v>77.048000000000002</c:v>
                </c:pt>
                <c:pt idx="69">
                  <c:v>77.052000000000007</c:v>
                </c:pt>
                <c:pt idx="70">
                  <c:v>77.058000000000007</c:v>
                </c:pt>
                <c:pt idx="71">
                  <c:v>77.063999999999993</c:v>
                </c:pt>
                <c:pt idx="72">
                  <c:v>77.075000000000003</c:v>
                </c:pt>
                <c:pt idx="73">
                  <c:v>77.087000000000003</c:v>
                </c:pt>
                <c:pt idx="74">
                  <c:v>77.099000000000004</c:v>
                </c:pt>
                <c:pt idx="75">
                  <c:v>77.11</c:v>
                </c:pt>
                <c:pt idx="76">
                  <c:v>77.117999999999995</c:v>
                </c:pt>
                <c:pt idx="77">
                  <c:v>77.126000000000005</c:v>
                </c:pt>
                <c:pt idx="78">
                  <c:v>77.135000000000005</c:v>
                </c:pt>
                <c:pt idx="79">
                  <c:v>77.144000000000005</c:v>
                </c:pt>
                <c:pt idx="80">
                  <c:v>77.153999999999996</c:v>
                </c:pt>
                <c:pt idx="81">
                  <c:v>77.16</c:v>
                </c:pt>
                <c:pt idx="82">
                  <c:v>77.168000000000006</c:v>
                </c:pt>
                <c:pt idx="83">
                  <c:v>77.174999999999997</c:v>
                </c:pt>
                <c:pt idx="84">
                  <c:v>77.183000000000007</c:v>
                </c:pt>
                <c:pt idx="85">
                  <c:v>77.192999999999998</c:v>
                </c:pt>
                <c:pt idx="86">
                  <c:v>77.201999999999998</c:v>
                </c:pt>
                <c:pt idx="87">
                  <c:v>77.210999999999999</c:v>
                </c:pt>
                <c:pt idx="88">
                  <c:v>77.221000000000004</c:v>
                </c:pt>
                <c:pt idx="89">
                  <c:v>77.228999999999999</c:v>
                </c:pt>
                <c:pt idx="90">
                  <c:v>77.239000000000004</c:v>
                </c:pt>
                <c:pt idx="91">
                  <c:v>77.247</c:v>
                </c:pt>
                <c:pt idx="92">
                  <c:v>77.254000000000005</c:v>
                </c:pt>
                <c:pt idx="93">
                  <c:v>77.260999999999996</c:v>
                </c:pt>
                <c:pt idx="94">
                  <c:v>77.268000000000001</c:v>
                </c:pt>
                <c:pt idx="95">
                  <c:v>77.275999999999996</c:v>
                </c:pt>
                <c:pt idx="96">
                  <c:v>77.283000000000001</c:v>
                </c:pt>
                <c:pt idx="97">
                  <c:v>77.293000000000006</c:v>
                </c:pt>
                <c:pt idx="98">
                  <c:v>77.301000000000002</c:v>
                </c:pt>
                <c:pt idx="99">
                  <c:v>77.308999999999997</c:v>
                </c:pt>
                <c:pt idx="100">
                  <c:v>77.319999999999993</c:v>
                </c:pt>
                <c:pt idx="101">
                  <c:v>77.326999999999998</c:v>
                </c:pt>
                <c:pt idx="102">
                  <c:v>77.334000000000003</c:v>
                </c:pt>
                <c:pt idx="103">
                  <c:v>77.343000000000004</c:v>
                </c:pt>
                <c:pt idx="104">
                  <c:v>77.349000000000004</c:v>
                </c:pt>
                <c:pt idx="105">
                  <c:v>77.358999999999995</c:v>
                </c:pt>
                <c:pt idx="106">
                  <c:v>77.364999999999995</c:v>
                </c:pt>
                <c:pt idx="107">
                  <c:v>77.372</c:v>
                </c:pt>
                <c:pt idx="108">
                  <c:v>77.381</c:v>
                </c:pt>
                <c:pt idx="109">
                  <c:v>77.388000000000005</c:v>
                </c:pt>
                <c:pt idx="110">
                  <c:v>77.394000000000005</c:v>
                </c:pt>
                <c:pt idx="111">
                  <c:v>77.400999999999996</c:v>
                </c:pt>
                <c:pt idx="112">
                  <c:v>77.408000000000001</c:v>
                </c:pt>
                <c:pt idx="113">
                  <c:v>77.415000000000006</c:v>
                </c:pt>
                <c:pt idx="114">
                  <c:v>77.421000000000006</c:v>
                </c:pt>
                <c:pt idx="115">
                  <c:v>77.426000000000002</c:v>
                </c:pt>
                <c:pt idx="116">
                  <c:v>77.433999999999997</c:v>
                </c:pt>
                <c:pt idx="117">
                  <c:v>77.441999999999993</c:v>
                </c:pt>
                <c:pt idx="118">
                  <c:v>77.447000000000003</c:v>
                </c:pt>
                <c:pt idx="119">
                  <c:v>77.451999999999998</c:v>
                </c:pt>
                <c:pt idx="120">
                  <c:v>77.459000000000003</c:v>
                </c:pt>
                <c:pt idx="121">
                  <c:v>77.462999999999994</c:v>
                </c:pt>
                <c:pt idx="122">
                  <c:v>77.47</c:v>
                </c:pt>
                <c:pt idx="123">
                  <c:v>77.472999999999999</c:v>
                </c:pt>
                <c:pt idx="124">
                  <c:v>77.481999999999999</c:v>
                </c:pt>
                <c:pt idx="125">
                  <c:v>77.484999999999999</c:v>
                </c:pt>
                <c:pt idx="126">
                  <c:v>77.489999999999995</c:v>
                </c:pt>
                <c:pt idx="127">
                  <c:v>77.494</c:v>
                </c:pt>
                <c:pt idx="128">
                  <c:v>77.498000000000005</c:v>
                </c:pt>
                <c:pt idx="129">
                  <c:v>77.498999999999995</c:v>
                </c:pt>
                <c:pt idx="130">
                  <c:v>77.503</c:v>
                </c:pt>
                <c:pt idx="131">
                  <c:v>77.507999999999996</c:v>
                </c:pt>
                <c:pt idx="132">
                  <c:v>77.510000000000005</c:v>
                </c:pt>
                <c:pt idx="133">
                  <c:v>77.513999999999996</c:v>
                </c:pt>
                <c:pt idx="134">
                  <c:v>77.519000000000005</c:v>
                </c:pt>
                <c:pt idx="135">
                  <c:v>77.522000000000006</c:v>
                </c:pt>
                <c:pt idx="136">
                  <c:v>77.527000000000001</c:v>
                </c:pt>
                <c:pt idx="137">
                  <c:v>77.53</c:v>
                </c:pt>
                <c:pt idx="138">
                  <c:v>77.534999999999997</c:v>
                </c:pt>
                <c:pt idx="139">
                  <c:v>77.537000000000006</c:v>
                </c:pt>
                <c:pt idx="140">
                  <c:v>77.542000000000002</c:v>
                </c:pt>
                <c:pt idx="141">
                  <c:v>77.545000000000002</c:v>
                </c:pt>
                <c:pt idx="142">
                  <c:v>77.551000000000002</c:v>
                </c:pt>
                <c:pt idx="143">
                  <c:v>77.555000000000007</c:v>
                </c:pt>
                <c:pt idx="144">
                  <c:v>77.558999999999997</c:v>
                </c:pt>
                <c:pt idx="145">
                  <c:v>77.563000000000002</c:v>
                </c:pt>
                <c:pt idx="146">
                  <c:v>77.566999999999993</c:v>
                </c:pt>
                <c:pt idx="147">
                  <c:v>77.572999999999993</c:v>
                </c:pt>
                <c:pt idx="148">
                  <c:v>77.575999999999993</c:v>
                </c:pt>
                <c:pt idx="149">
                  <c:v>77.578999999999994</c:v>
                </c:pt>
                <c:pt idx="150">
                  <c:v>77.584000000000003</c:v>
                </c:pt>
                <c:pt idx="151">
                  <c:v>77.585999999999999</c:v>
                </c:pt>
                <c:pt idx="152">
                  <c:v>77.590999999999994</c:v>
                </c:pt>
                <c:pt idx="153">
                  <c:v>77.594999999999999</c:v>
                </c:pt>
                <c:pt idx="154">
                  <c:v>77.597999999999999</c:v>
                </c:pt>
                <c:pt idx="155">
                  <c:v>77.599999999999994</c:v>
                </c:pt>
                <c:pt idx="156">
                  <c:v>77.602999999999994</c:v>
                </c:pt>
                <c:pt idx="157">
                  <c:v>77.603999999999999</c:v>
                </c:pt>
                <c:pt idx="158">
                  <c:v>77.608999999999995</c:v>
                </c:pt>
                <c:pt idx="159">
                  <c:v>77.614999999999995</c:v>
                </c:pt>
                <c:pt idx="160">
                  <c:v>77.617000000000004</c:v>
                </c:pt>
                <c:pt idx="161">
                  <c:v>77.622</c:v>
                </c:pt>
                <c:pt idx="162">
                  <c:v>77.626000000000005</c:v>
                </c:pt>
                <c:pt idx="163">
                  <c:v>77.63</c:v>
                </c:pt>
                <c:pt idx="164">
                  <c:v>77.632999999999996</c:v>
                </c:pt>
                <c:pt idx="165">
                  <c:v>77.635999999999996</c:v>
                </c:pt>
                <c:pt idx="166">
                  <c:v>77.638999999999996</c:v>
                </c:pt>
                <c:pt idx="167">
                  <c:v>77.641999999999996</c:v>
                </c:pt>
                <c:pt idx="168">
                  <c:v>77.644999999999996</c:v>
                </c:pt>
                <c:pt idx="169">
                  <c:v>77.646000000000001</c:v>
                </c:pt>
                <c:pt idx="170">
                  <c:v>77.650000000000006</c:v>
                </c:pt>
                <c:pt idx="171">
                  <c:v>77.653000000000006</c:v>
                </c:pt>
                <c:pt idx="172">
                  <c:v>77.658000000000001</c:v>
                </c:pt>
                <c:pt idx="173">
                  <c:v>77.66</c:v>
                </c:pt>
                <c:pt idx="174">
                  <c:v>77.662000000000006</c:v>
                </c:pt>
                <c:pt idx="175">
                  <c:v>77.665999999999997</c:v>
                </c:pt>
                <c:pt idx="176">
                  <c:v>77.667000000000002</c:v>
                </c:pt>
                <c:pt idx="177">
                  <c:v>77.668999999999997</c:v>
                </c:pt>
                <c:pt idx="178">
                  <c:v>77.671999999999997</c:v>
                </c:pt>
                <c:pt idx="179">
                  <c:v>77.674000000000007</c:v>
                </c:pt>
                <c:pt idx="180">
                  <c:v>77.676000000000002</c:v>
                </c:pt>
                <c:pt idx="181">
                  <c:v>77.677000000000007</c:v>
                </c:pt>
                <c:pt idx="182">
                  <c:v>77.680000000000007</c:v>
                </c:pt>
                <c:pt idx="183">
                  <c:v>77.682000000000002</c:v>
                </c:pt>
                <c:pt idx="184">
                  <c:v>77.686999999999998</c:v>
                </c:pt>
                <c:pt idx="185">
                  <c:v>77.688999999999993</c:v>
                </c:pt>
                <c:pt idx="186">
                  <c:v>77.691000000000003</c:v>
                </c:pt>
                <c:pt idx="187">
                  <c:v>77.694000000000003</c:v>
                </c:pt>
                <c:pt idx="188">
                  <c:v>77.695999999999998</c:v>
                </c:pt>
                <c:pt idx="189">
                  <c:v>77.7</c:v>
                </c:pt>
                <c:pt idx="190">
                  <c:v>77.700999999999993</c:v>
                </c:pt>
                <c:pt idx="191">
                  <c:v>77.706000000000003</c:v>
                </c:pt>
                <c:pt idx="192">
                  <c:v>77.707999999999998</c:v>
                </c:pt>
                <c:pt idx="193">
                  <c:v>77.709000000000003</c:v>
                </c:pt>
                <c:pt idx="194">
                  <c:v>77.710999999999999</c:v>
                </c:pt>
                <c:pt idx="195">
                  <c:v>77.712999999999994</c:v>
                </c:pt>
                <c:pt idx="196">
                  <c:v>77.715999999999994</c:v>
                </c:pt>
                <c:pt idx="197">
                  <c:v>77.716999999999999</c:v>
                </c:pt>
                <c:pt idx="198">
                  <c:v>77.72</c:v>
                </c:pt>
                <c:pt idx="199">
                  <c:v>77.724000000000004</c:v>
                </c:pt>
                <c:pt idx="200">
                  <c:v>77.724000000000004</c:v>
                </c:pt>
                <c:pt idx="201">
                  <c:v>77.725999999999999</c:v>
                </c:pt>
                <c:pt idx="202">
                  <c:v>77.728999999999999</c:v>
                </c:pt>
                <c:pt idx="203">
                  <c:v>77.730999999999995</c:v>
                </c:pt>
                <c:pt idx="204">
                  <c:v>77.733000000000004</c:v>
                </c:pt>
                <c:pt idx="205">
                  <c:v>77.736000000000004</c:v>
                </c:pt>
                <c:pt idx="206">
                  <c:v>77.736999999999995</c:v>
                </c:pt>
                <c:pt idx="207">
                  <c:v>77.739000000000004</c:v>
                </c:pt>
                <c:pt idx="208">
                  <c:v>77.741</c:v>
                </c:pt>
                <c:pt idx="209">
                  <c:v>77.744</c:v>
                </c:pt>
                <c:pt idx="210">
                  <c:v>77.745000000000005</c:v>
                </c:pt>
                <c:pt idx="211">
                  <c:v>77.748999999999995</c:v>
                </c:pt>
                <c:pt idx="212">
                  <c:v>77.751000000000005</c:v>
                </c:pt>
                <c:pt idx="213">
                  <c:v>77.753</c:v>
                </c:pt>
                <c:pt idx="214">
                  <c:v>77.757000000000005</c:v>
                </c:pt>
                <c:pt idx="215">
                  <c:v>77.753</c:v>
                </c:pt>
                <c:pt idx="216">
                  <c:v>77.760000000000005</c:v>
                </c:pt>
                <c:pt idx="217">
                  <c:v>77.763000000000005</c:v>
                </c:pt>
                <c:pt idx="218">
                  <c:v>77.768000000000001</c:v>
                </c:pt>
                <c:pt idx="219">
                  <c:v>77.771000000000001</c:v>
                </c:pt>
                <c:pt idx="220">
                  <c:v>77.775000000000006</c:v>
                </c:pt>
                <c:pt idx="221">
                  <c:v>77.778000000000006</c:v>
                </c:pt>
                <c:pt idx="222">
                  <c:v>77.778000000000006</c:v>
                </c:pt>
                <c:pt idx="223">
                  <c:v>77.778999999999996</c:v>
                </c:pt>
                <c:pt idx="224">
                  <c:v>77.778000000000006</c:v>
                </c:pt>
                <c:pt idx="225">
                  <c:v>77.777000000000001</c:v>
                </c:pt>
                <c:pt idx="226">
                  <c:v>77.741</c:v>
                </c:pt>
                <c:pt idx="227">
                  <c:v>77.703000000000003</c:v>
                </c:pt>
                <c:pt idx="228">
                  <c:v>77.677999999999997</c:v>
                </c:pt>
                <c:pt idx="229">
                  <c:v>77.664000000000001</c:v>
                </c:pt>
                <c:pt idx="230">
                  <c:v>77.650999999999996</c:v>
                </c:pt>
                <c:pt idx="231">
                  <c:v>77.643000000000001</c:v>
                </c:pt>
                <c:pt idx="232">
                  <c:v>77.638000000000005</c:v>
                </c:pt>
                <c:pt idx="233">
                  <c:v>77.632999999999996</c:v>
                </c:pt>
                <c:pt idx="234">
                  <c:v>77.63</c:v>
                </c:pt>
                <c:pt idx="235">
                  <c:v>77.626000000000005</c:v>
                </c:pt>
                <c:pt idx="236">
                  <c:v>77.625</c:v>
                </c:pt>
                <c:pt idx="237">
                  <c:v>77.623999999999995</c:v>
                </c:pt>
                <c:pt idx="238">
                  <c:v>77.623999999999995</c:v>
                </c:pt>
                <c:pt idx="239">
                  <c:v>77.623000000000005</c:v>
                </c:pt>
                <c:pt idx="240">
                  <c:v>77.623999999999995</c:v>
                </c:pt>
                <c:pt idx="241">
                  <c:v>77.623000000000005</c:v>
                </c:pt>
                <c:pt idx="242">
                  <c:v>77.625</c:v>
                </c:pt>
                <c:pt idx="243">
                  <c:v>77.626000000000005</c:v>
                </c:pt>
                <c:pt idx="244">
                  <c:v>77.626000000000005</c:v>
                </c:pt>
                <c:pt idx="245">
                  <c:v>77.626999999999995</c:v>
                </c:pt>
                <c:pt idx="246">
                  <c:v>77.629000000000005</c:v>
                </c:pt>
                <c:pt idx="247">
                  <c:v>77.628</c:v>
                </c:pt>
                <c:pt idx="248">
                  <c:v>77.629000000000005</c:v>
                </c:pt>
                <c:pt idx="249">
                  <c:v>77.63</c:v>
                </c:pt>
                <c:pt idx="250">
                  <c:v>77.63</c:v>
                </c:pt>
                <c:pt idx="251">
                  <c:v>77.632999999999996</c:v>
                </c:pt>
                <c:pt idx="252">
                  <c:v>77.634</c:v>
                </c:pt>
                <c:pt idx="253">
                  <c:v>77.635000000000005</c:v>
                </c:pt>
                <c:pt idx="254">
                  <c:v>77.635999999999996</c:v>
                </c:pt>
                <c:pt idx="255">
                  <c:v>77.637</c:v>
                </c:pt>
                <c:pt idx="256">
                  <c:v>77.637</c:v>
                </c:pt>
                <c:pt idx="257">
                  <c:v>77.64</c:v>
                </c:pt>
                <c:pt idx="258">
                  <c:v>77.641000000000005</c:v>
                </c:pt>
                <c:pt idx="259">
                  <c:v>77.647999999999996</c:v>
                </c:pt>
                <c:pt idx="260">
                  <c:v>77.652000000000001</c:v>
                </c:pt>
                <c:pt idx="261">
                  <c:v>77.656000000000006</c:v>
                </c:pt>
                <c:pt idx="262">
                  <c:v>77.656999999999996</c:v>
                </c:pt>
                <c:pt idx="263">
                  <c:v>77.66</c:v>
                </c:pt>
                <c:pt idx="264">
                  <c:v>77.665999999999997</c:v>
                </c:pt>
                <c:pt idx="265">
                  <c:v>77.668000000000006</c:v>
                </c:pt>
                <c:pt idx="266">
                  <c:v>77.671999999999997</c:v>
                </c:pt>
                <c:pt idx="267">
                  <c:v>77.673000000000002</c:v>
                </c:pt>
                <c:pt idx="268">
                  <c:v>77.680000000000007</c:v>
                </c:pt>
                <c:pt idx="269">
                  <c:v>77.680999999999997</c:v>
                </c:pt>
                <c:pt idx="270">
                  <c:v>77.682000000000002</c:v>
                </c:pt>
                <c:pt idx="271">
                  <c:v>77.685000000000002</c:v>
                </c:pt>
                <c:pt idx="272">
                  <c:v>77.686999999999998</c:v>
                </c:pt>
                <c:pt idx="273">
                  <c:v>77.688999999999993</c:v>
                </c:pt>
                <c:pt idx="274">
                  <c:v>77.694999999999993</c:v>
                </c:pt>
                <c:pt idx="275">
                  <c:v>77.695999999999998</c:v>
                </c:pt>
                <c:pt idx="276">
                  <c:v>77.697999999999993</c:v>
                </c:pt>
                <c:pt idx="277">
                  <c:v>77.7</c:v>
                </c:pt>
                <c:pt idx="278">
                  <c:v>77.703999999999994</c:v>
                </c:pt>
                <c:pt idx="279">
                  <c:v>77.709000000000003</c:v>
                </c:pt>
                <c:pt idx="280">
                  <c:v>77.709000000000003</c:v>
                </c:pt>
                <c:pt idx="281">
                  <c:v>77.712000000000003</c:v>
                </c:pt>
                <c:pt idx="282">
                  <c:v>77.712000000000003</c:v>
                </c:pt>
                <c:pt idx="283">
                  <c:v>77.715000000000003</c:v>
                </c:pt>
                <c:pt idx="284">
                  <c:v>77.716999999999999</c:v>
                </c:pt>
                <c:pt idx="285">
                  <c:v>77.72</c:v>
                </c:pt>
                <c:pt idx="286">
                  <c:v>77.721999999999994</c:v>
                </c:pt>
                <c:pt idx="287">
                  <c:v>77.722999999999999</c:v>
                </c:pt>
                <c:pt idx="288">
                  <c:v>77.73</c:v>
                </c:pt>
                <c:pt idx="289">
                  <c:v>77.728999999999999</c:v>
                </c:pt>
                <c:pt idx="290">
                  <c:v>77.731999999999999</c:v>
                </c:pt>
                <c:pt idx="291">
                  <c:v>77.734999999999999</c:v>
                </c:pt>
                <c:pt idx="292">
                  <c:v>77.736999999999995</c:v>
                </c:pt>
                <c:pt idx="293">
                  <c:v>77.741</c:v>
                </c:pt>
                <c:pt idx="294">
                  <c:v>77.745000000000005</c:v>
                </c:pt>
                <c:pt idx="295">
                  <c:v>77.745999999999995</c:v>
                </c:pt>
                <c:pt idx="296">
                  <c:v>77.747</c:v>
                </c:pt>
                <c:pt idx="297">
                  <c:v>77.75</c:v>
                </c:pt>
                <c:pt idx="298">
                  <c:v>77.75</c:v>
                </c:pt>
                <c:pt idx="299">
                  <c:v>77.751000000000005</c:v>
                </c:pt>
                <c:pt idx="300">
                  <c:v>77.753</c:v>
                </c:pt>
                <c:pt idx="301">
                  <c:v>77.754000000000005</c:v>
                </c:pt>
                <c:pt idx="302">
                  <c:v>77.754000000000005</c:v>
                </c:pt>
                <c:pt idx="303">
                  <c:v>77.759</c:v>
                </c:pt>
                <c:pt idx="304">
                  <c:v>77.760000000000005</c:v>
                </c:pt>
                <c:pt idx="305">
                  <c:v>77.763999999999996</c:v>
                </c:pt>
                <c:pt idx="306">
                  <c:v>77.762</c:v>
                </c:pt>
                <c:pt idx="307">
                  <c:v>77.766000000000005</c:v>
                </c:pt>
                <c:pt idx="308">
                  <c:v>77.769000000000005</c:v>
                </c:pt>
                <c:pt idx="309">
                  <c:v>77.768000000000001</c:v>
                </c:pt>
                <c:pt idx="310">
                  <c:v>77.769000000000005</c:v>
                </c:pt>
                <c:pt idx="311">
                  <c:v>77.769000000000005</c:v>
                </c:pt>
                <c:pt idx="312">
                  <c:v>77.772999999999996</c:v>
                </c:pt>
                <c:pt idx="313">
                  <c:v>77.772999999999996</c:v>
                </c:pt>
                <c:pt idx="314">
                  <c:v>77.772999999999996</c:v>
                </c:pt>
                <c:pt idx="315">
                  <c:v>77.775000000000006</c:v>
                </c:pt>
                <c:pt idx="316">
                  <c:v>77.777000000000001</c:v>
                </c:pt>
                <c:pt idx="317">
                  <c:v>77.778999999999996</c:v>
                </c:pt>
                <c:pt idx="318">
                  <c:v>77.783000000000001</c:v>
                </c:pt>
                <c:pt idx="319">
                  <c:v>77.784999999999997</c:v>
                </c:pt>
                <c:pt idx="320">
                  <c:v>77.786000000000001</c:v>
                </c:pt>
                <c:pt idx="321">
                  <c:v>77.784000000000006</c:v>
                </c:pt>
                <c:pt idx="322">
                  <c:v>77.784000000000006</c:v>
                </c:pt>
                <c:pt idx="323">
                  <c:v>77.784999999999997</c:v>
                </c:pt>
                <c:pt idx="324">
                  <c:v>77.784000000000006</c:v>
                </c:pt>
                <c:pt idx="325">
                  <c:v>77.783000000000001</c:v>
                </c:pt>
                <c:pt idx="326">
                  <c:v>77.783000000000001</c:v>
                </c:pt>
                <c:pt idx="327">
                  <c:v>77.771000000000001</c:v>
                </c:pt>
                <c:pt idx="328">
                  <c:v>77.765000000000001</c:v>
                </c:pt>
                <c:pt idx="329">
                  <c:v>77.763000000000005</c:v>
                </c:pt>
                <c:pt idx="330">
                  <c:v>77.763999999999996</c:v>
                </c:pt>
                <c:pt idx="331">
                  <c:v>77.766000000000005</c:v>
                </c:pt>
                <c:pt idx="332">
                  <c:v>77.769000000000005</c:v>
                </c:pt>
                <c:pt idx="333">
                  <c:v>77.77</c:v>
                </c:pt>
                <c:pt idx="334">
                  <c:v>77.774000000000001</c:v>
                </c:pt>
                <c:pt idx="335">
                  <c:v>77.775000000000006</c:v>
                </c:pt>
                <c:pt idx="336">
                  <c:v>77.778000000000006</c:v>
                </c:pt>
                <c:pt idx="337">
                  <c:v>77.778999999999996</c:v>
                </c:pt>
                <c:pt idx="338">
                  <c:v>77.777000000000001</c:v>
                </c:pt>
                <c:pt idx="339">
                  <c:v>77.781000000000006</c:v>
                </c:pt>
                <c:pt idx="340">
                  <c:v>77.781999999999996</c:v>
                </c:pt>
                <c:pt idx="341">
                  <c:v>77.781000000000006</c:v>
                </c:pt>
                <c:pt idx="342">
                  <c:v>77.781000000000006</c:v>
                </c:pt>
                <c:pt idx="343">
                  <c:v>77.781000000000006</c:v>
                </c:pt>
                <c:pt idx="344">
                  <c:v>77.781000000000006</c:v>
                </c:pt>
                <c:pt idx="345">
                  <c:v>77.778999999999996</c:v>
                </c:pt>
                <c:pt idx="346">
                  <c:v>77.778000000000006</c:v>
                </c:pt>
                <c:pt idx="347">
                  <c:v>77.778999999999996</c:v>
                </c:pt>
                <c:pt idx="348">
                  <c:v>77.778999999999996</c:v>
                </c:pt>
                <c:pt idx="349">
                  <c:v>77.78</c:v>
                </c:pt>
                <c:pt idx="350">
                  <c:v>77.784000000000006</c:v>
                </c:pt>
                <c:pt idx="351">
                  <c:v>77.787000000000006</c:v>
                </c:pt>
                <c:pt idx="352">
                  <c:v>77.787999999999997</c:v>
                </c:pt>
                <c:pt idx="353">
                  <c:v>77.789000000000001</c:v>
                </c:pt>
                <c:pt idx="354">
                  <c:v>77.792000000000002</c:v>
                </c:pt>
                <c:pt idx="355">
                  <c:v>77.793000000000006</c:v>
                </c:pt>
                <c:pt idx="356">
                  <c:v>77.793000000000006</c:v>
                </c:pt>
                <c:pt idx="357">
                  <c:v>77.793000000000006</c:v>
                </c:pt>
                <c:pt idx="358">
                  <c:v>77.793000000000006</c:v>
                </c:pt>
                <c:pt idx="359">
                  <c:v>77.796000000000006</c:v>
                </c:pt>
                <c:pt idx="360">
                  <c:v>77.796000000000006</c:v>
                </c:pt>
                <c:pt idx="361">
                  <c:v>77.796999999999997</c:v>
                </c:pt>
                <c:pt idx="362">
                  <c:v>77.796999999999997</c:v>
                </c:pt>
                <c:pt idx="363">
                  <c:v>77.798000000000002</c:v>
                </c:pt>
                <c:pt idx="364">
                  <c:v>77.799000000000007</c:v>
                </c:pt>
                <c:pt idx="365">
                  <c:v>77.799000000000007</c:v>
                </c:pt>
                <c:pt idx="366">
                  <c:v>77.8</c:v>
                </c:pt>
                <c:pt idx="367">
                  <c:v>77.799000000000007</c:v>
                </c:pt>
                <c:pt idx="368">
                  <c:v>77.801000000000002</c:v>
                </c:pt>
                <c:pt idx="369">
                  <c:v>77.802000000000007</c:v>
                </c:pt>
                <c:pt idx="370">
                  <c:v>77.802999999999997</c:v>
                </c:pt>
                <c:pt idx="371">
                  <c:v>77.802999999999997</c:v>
                </c:pt>
                <c:pt idx="372">
                  <c:v>77.804000000000002</c:v>
                </c:pt>
                <c:pt idx="373">
                  <c:v>77.807000000000002</c:v>
                </c:pt>
                <c:pt idx="374">
                  <c:v>77.807000000000002</c:v>
                </c:pt>
                <c:pt idx="375">
                  <c:v>77.81</c:v>
                </c:pt>
                <c:pt idx="376">
                  <c:v>77.81</c:v>
                </c:pt>
                <c:pt idx="377">
                  <c:v>77.813999999999993</c:v>
                </c:pt>
                <c:pt idx="378">
                  <c:v>77.814999999999998</c:v>
                </c:pt>
                <c:pt idx="379">
                  <c:v>77.819000000000003</c:v>
                </c:pt>
                <c:pt idx="380">
                  <c:v>77.820999999999998</c:v>
                </c:pt>
                <c:pt idx="381">
                  <c:v>77.819999999999993</c:v>
                </c:pt>
                <c:pt idx="382">
                  <c:v>77.822000000000003</c:v>
                </c:pt>
                <c:pt idx="383">
                  <c:v>77.825000000000003</c:v>
                </c:pt>
                <c:pt idx="384">
                  <c:v>77.823999999999998</c:v>
                </c:pt>
                <c:pt idx="385">
                  <c:v>77.825000000000003</c:v>
                </c:pt>
                <c:pt idx="386">
                  <c:v>77.828999999999994</c:v>
                </c:pt>
                <c:pt idx="387">
                  <c:v>77.828000000000003</c:v>
                </c:pt>
                <c:pt idx="388">
                  <c:v>77.828000000000003</c:v>
                </c:pt>
                <c:pt idx="389">
                  <c:v>77.832999999999998</c:v>
                </c:pt>
                <c:pt idx="390">
                  <c:v>77.831999999999994</c:v>
                </c:pt>
                <c:pt idx="391">
                  <c:v>77.831999999999994</c:v>
                </c:pt>
                <c:pt idx="392">
                  <c:v>77.832999999999998</c:v>
                </c:pt>
                <c:pt idx="393">
                  <c:v>77.834000000000003</c:v>
                </c:pt>
                <c:pt idx="394">
                  <c:v>77.834999999999994</c:v>
                </c:pt>
                <c:pt idx="395">
                  <c:v>77.835999999999999</c:v>
                </c:pt>
                <c:pt idx="396">
                  <c:v>77.835999999999999</c:v>
                </c:pt>
                <c:pt idx="397">
                  <c:v>77.838999999999999</c:v>
                </c:pt>
                <c:pt idx="398">
                  <c:v>77.837999999999994</c:v>
                </c:pt>
                <c:pt idx="399">
                  <c:v>77.84</c:v>
                </c:pt>
                <c:pt idx="400">
                  <c:v>77.84</c:v>
                </c:pt>
                <c:pt idx="401">
                  <c:v>77.843000000000004</c:v>
                </c:pt>
                <c:pt idx="402">
                  <c:v>77.844999999999999</c:v>
                </c:pt>
                <c:pt idx="403">
                  <c:v>77.846000000000004</c:v>
                </c:pt>
                <c:pt idx="404">
                  <c:v>77.846000000000004</c:v>
                </c:pt>
                <c:pt idx="405">
                  <c:v>77.847999999999999</c:v>
                </c:pt>
                <c:pt idx="406">
                  <c:v>77.849000000000004</c:v>
                </c:pt>
                <c:pt idx="407">
                  <c:v>77.849000000000004</c:v>
                </c:pt>
                <c:pt idx="408">
                  <c:v>77.850999999999999</c:v>
                </c:pt>
                <c:pt idx="409">
                  <c:v>77.852999999999994</c:v>
                </c:pt>
                <c:pt idx="410">
                  <c:v>77.852000000000004</c:v>
                </c:pt>
                <c:pt idx="411">
                  <c:v>77.850999999999999</c:v>
                </c:pt>
                <c:pt idx="412">
                  <c:v>77.852000000000004</c:v>
                </c:pt>
                <c:pt idx="413">
                  <c:v>77.855999999999995</c:v>
                </c:pt>
                <c:pt idx="414">
                  <c:v>77.856999999999999</c:v>
                </c:pt>
                <c:pt idx="415">
                  <c:v>77.856999999999999</c:v>
                </c:pt>
                <c:pt idx="416">
                  <c:v>77.858000000000004</c:v>
                </c:pt>
                <c:pt idx="417">
                  <c:v>77.858999999999995</c:v>
                </c:pt>
                <c:pt idx="418">
                  <c:v>77.858000000000004</c:v>
                </c:pt>
                <c:pt idx="419">
                  <c:v>77.858999999999995</c:v>
                </c:pt>
                <c:pt idx="420">
                  <c:v>77.86</c:v>
                </c:pt>
                <c:pt idx="421">
                  <c:v>77.863</c:v>
                </c:pt>
                <c:pt idx="422">
                  <c:v>77.864999999999995</c:v>
                </c:pt>
                <c:pt idx="423">
                  <c:v>77.866</c:v>
                </c:pt>
                <c:pt idx="424">
                  <c:v>77.866</c:v>
                </c:pt>
                <c:pt idx="425">
                  <c:v>77.867999999999995</c:v>
                </c:pt>
                <c:pt idx="426">
                  <c:v>77.867999999999995</c:v>
                </c:pt>
                <c:pt idx="427">
                  <c:v>77.87</c:v>
                </c:pt>
                <c:pt idx="428">
                  <c:v>77.870999999999995</c:v>
                </c:pt>
                <c:pt idx="429">
                  <c:v>77.870999999999995</c:v>
                </c:pt>
                <c:pt idx="430">
                  <c:v>77.873000000000005</c:v>
                </c:pt>
                <c:pt idx="431">
                  <c:v>77.873999999999995</c:v>
                </c:pt>
                <c:pt idx="432">
                  <c:v>77.873999999999995</c:v>
                </c:pt>
                <c:pt idx="433">
                  <c:v>77.873999999999995</c:v>
                </c:pt>
                <c:pt idx="434">
                  <c:v>77.873999999999995</c:v>
                </c:pt>
                <c:pt idx="435">
                  <c:v>77.873000000000005</c:v>
                </c:pt>
                <c:pt idx="436">
                  <c:v>77.875</c:v>
                </c:pt>
                <c:pt idx="437">
                  <c:v>77.875</c:v>
                </c:pt>
                <c:pt idx="438">
                  <c:v>77.873999999999995</c:v>
                </c:pt>
                <c:pt idx="439">
                  <c:v>77.876000000000005</c:v>
                </c:pt>
                <c:pt idx="440">
                  <c:v>77.875</c:v>
                </c:pt>
                <c:pt idx="441">
                  <c:v>77.876999999999995</c:v>
                </c:pt>
                <c:pt idx="442">
                  <c:v>77.876000000000005</c:v>
                </c:pt>
                <c:pt idx="443">
                  <c:v>77.876000000000005</c:v>
                </c:pt>
                <c:pt idx="444">
                  <c:v>77.876000000000005</c:v>
                </c:pt>
                <c:pt idx="445">
                  <c:v>77.876000000000005</c:v>
                </c:pt>
                <c:pt idx="446">
                  <c:v>77.879000000000005</c:v>
                </c:pt>
                <c:pt idx="447">
                  <c:v>77.879000000000005</c:v>
                </c:pt>
                <c:pt idx="448">
                  <c:v>77.873000000000005</c:v>
                </c:pt>
                <c:pt idx="449">
                  <c:v>77.872</c:v>
                </c:pt>
                <c:pt idx="450">
                  <c:v>77.873000000000005</c:v>
                </c:pt>
                <c:pt idx="451">
                  <c:v>77.876000000000005</c:v>
                </c:pt>
                <c:pt idx="452">
                  <c:v>77.900000000000006</c:v>
                </c:pt>
                <c:pt idx="453">
                  <c:v>77.91</c:v>
                </c:pt>
                <c:pt idx="454">
                  <c:v>77.915000000000006</c:v>
                </c:pt>
                <c:pt idx="455">
                  <c:v>77.917000000000002</c:v>
                </c:pt>
                <c:pt idx="456">
                  <c:v>77.92</c:v>
                </c:pt>
                <c:pt idx="457">
                  <c:v>77.921999999999997</c:v>
                </c:pt>
                <c:pt idx="458">
                  <c:v>77.926000000000002</c:v>
                </c:pt>
                <c:pt idx="459">
                  <c:v>77.927000000000007</c:v>
                </c:pt>
                <c:pt idx="460">
                  <c:v>77.929000000000002</c:v>
                </c:pt>
                <c:pt idx="461">
                  <c:v>77.932000000000002</c:v>
                </c:pt>
                <c:pt idx="462">
                  <c:v>77.933000000000007</c:v>
                </c:pt>
                <c:pt idx="463">
                  <c:v>77.935000000000002</c:v>
                </c:pt>
                <c:pt idx="464">
                  <c:v>77.936999999999998</c:v>
                </c:pt>
                <c:pt idx="465">
                  <c:v>77.94</c:v>
                </c:pt>
                <c:pt idx="466">
                  <c:v>77.941000000000003</c:v>
                </c:pt>
                <c:pt idx="467">
                  <c:v>77.944000000000003</c:v>
                </c:pt>
                <c:pt idx="468">
                  <c:v>77.942999999999998</c:v>
                </c:pt>
                <c:pt idx="469">
                  <c:v>77.945999999999998</c:v>
                </c:pt>
                <c:pt idx="470">
                  <c:v>77.947999999999993</c:v>
                </c:pt>
                <c:pt idx="471">
                  <c:v>77.948999999999998</c:v>
                </c:pt>
                <c:pt idx="472">
                  <c:v>77.947000000000003</c:v>
                </c:pt>
                <c:pt idx="473">
                  <c:v>77.95</c:v>
                </c:pt>
                <c:pt idx="474">
                  <c:v>77.947999999999993</c:v>
                </c:pt>
                <c:pt idx="475">
                  <c:v>77.95</c:v>
                </c:pt>
                <c:pt idx="476">
                  <c:v>77.956000000000003</c:v>
                </c:pt>
                <c:pt idx="477">
                  <c:v>77.959999999999994</c:v>
                </c:pt>
                <c:pt idx="478">
                  <c:v>77.959000000000003</c:v>
                </c:pt>
                <c:pt idx="479">
                  <c:v>77.953000000000003</c:v>
                </c:pt>
                <c:pt idx="480">
                  <c:v>77.947000000000003</c:v>
                </c:pt>
                <c:pt idx="481">
                  <c:v>77.947000000000003</c:v>
                </c:pt>
                <c:pt idx="482">
                  <c:v>77.947999999999993</c:v>
                </c:pt>
                <c:pt idx="483">
                  <c:v>77.947999999999993</c:v>
                </c:pt>
                <c:pt idx="484">
                  <c:v>77.947999999999993</c:v>
                </c:pt>
                <c:pt idx="485">
                  <c:v>77.950999999999993</c:v>
                </c:pt>
                <c:pt idx="486">
                  <c:v>77.948999999999998</c:v>
                </c:pt>
                <c:pt idx="487">
                  <c:v>77.948999999999998</c:v>
                </c:pt>
                <c:pt idx="488">
                  <c:v>77.951999999999998</c:v>
                </c:pt>
                <c:pt idx="489">
                  <c:v>77.960999999999999</c:v>
                </c:pt>
                <c:pt idx="490">
                  <c:v>77.960999999999999</c:v>
                </c:pt>
                <c:pt idx="491">
                  <c:v>77.962000000000003</c:v>
                </c:pt>
                <c:pt idx="492">
                  <c:v>77.963999999999999</c:v>
                </c:pt>
                <c:pt idx="493">
                  <c:v>77.963999999999999</c:v>
                </c:pt>
                <c:pt idx="494">
                  <c:v>77.965000000000003</c:v>
                </c:pt>
                <c:pt idx="495">
                  <c:v>77.965000000000003</c:v>
                </c:pt>
                <c:pt idx="496">
                  <c:v>77.963999999999999</c:v>
                </c:pt>
                <c:pt idx="497">
                  <c:v>77.966999999999999</c:v>
                </c:pt>
                <c:pt idx="498">
                  <c:v>77.968999999999994</c:v>
                </c:pt>
                <c:pt idx="499">
                  <c:v>77.971999999999994</c:v>
                </c:pt>
                <c:pt idx="500">
                  <c:v>77.974000000000004</c:v>
                </c:pt>
                <c:pt idx="501">
                  <c:v>77.975999999999999</c:v>
                </c:pt>
                <c:pt idx="502">
                  <c:v>77.975999999999999</c:v>
                </c:pt>
                <c:pt idx="503">
                  <c:v>77.968999999999994</c:v>
                </c:pt>
                <c:pt idx="504">
                  <c:v>77.97</c:v>
                </c:pt>
                <c:pt idx="505">
                  <c:v>77.971000000000004</c:v>
                </c:pt>
                <c:pt idx="506">
                  <c:v>77.971000000000004</c:v>
                </c:pt>
                <c:pt idx="507">
                  <c:v>77.974000000000004</c:v>
                </c:pt>
                <c:pt idx="508">
                  <c:v>77.974999999999994</c:v>
                </c:pt>
                <c:pt idx="509">
                  <c:v>77.981999999999999</c:v>
                </c:pt>
                <c:pt idx="510">
                  <c:v>77.984999999999999</c:v>
                </c:pt>
                <c:pt idx="511">
                  <c:v>77.986000000000004</c:v>
                </c:pt>
                <c:pt idx="512">
                  <c:v>77.984999999999999</c:v>
                </c:pt>
                <c:pt idx="513">
                  <c:v>77.984999999999999</c:v>
                </c:pt>
                <c:pt idx="514">
                  <c:v>77.983999999999995</c:v>
                </c:pt>
                <c:pt idx="515">
                  <c:v>77.988</c:v>
                </c:pt>
                <c:pt idx="516">
                  <c:v>77.988</c:v>
                </c:pt>
                <c:pt idx="517">
                  <c:v>77.986999999999995</c:v>
                </c:pt>
                <c:pt idx="518">
                  <c:v>77.988</c:v>
                </c:pt>
                <c:pt idx="519">
                  <c:v>77.989000000000004</c:v>
                </c:pt>
                <c:pt idx="520">
                  <c:v>77.989999999999995</c:v>
                </c:pt>
                <c:pt idx="521">
                  <c:v>77.989999999999995</c:v>
                </c:pt>
                <c:pt idx="522">
                  <c:v>77.991</c:v>
                </c:pt>
                <c:pt idx="523">
                  <c:v>77.992000000000004</c:v>
                </c:pt>
                <c:pt idx="524">
                  <c:v>77.992000000000004</c:v>
                </c:pt>
                <c:pt idx="525">
                  <c:v>77.994</c:v>
                </c:pt>
                <c:pt idx="526">
                  <c:v>77.994</c:v>
                </c:pt>
                <c:pt idx="527">
                  <c:v>77.995999999999995</c:v>
                </c:pt>
                <c:pt idx="528">
                  <c:v>77.995000000000005</c:v>
                </c:pt>
                <c:pt idx="529">
                  <c:v>77.995000000000005</c:v>
                </c:pt>
                <c:pt idx="530">
                  <c:v>77.998000000000005</c:v>
                </c:pt>
                <c:pt idx="531">
                  <c:v>78.001000000000005</c:v>
                </c:pt>
                <c:pt idx="532">
                  <c:v>78.006</c:v>
                </c:pt>
                <c:pt idx="533">
                  <c:v>78.006</c:v>
                </c:pt>
                <c:pt idx="534">
                  <c:v>78.007999999999996</c:v>
                </c:pt>
                <c:pt idx="535">
                  <c:v>78.009</c:v>
                </c:pt>
                <c:pt idx="536">
                  <c:v>78.010000000000005</c:v>
                </c:pt>
                <c:pt idx="537">
                  <c:v>78.010999999999996</c:v>
                </c:pt>
                <c:pt idx="538">
                  <c:v>78.012</c:v>
                </c:pt>
                <c:pt idx="539">
                  <c:v>78.013999999999996</c:v>
                </c:pt>
                <c:pt idx="540">
                  <c:v>78.013999999999996</c:v>
                </c:pt>
                <c:pt idx="541">
                  <c:v>78.015000000000001</c:v>
                </c:pt>
                <c:pt idx="542">
                  <c:v>78.016999999999996</c:v>
                </c:pt>
                <c:pt idx="543">
                  <c:v>78.016000000000005</c:v>
                </c:pt>
                <c:pt idx="544">
                  <c:v>78.016000000000005</c:v>
                </c:pt>
                <c:pt idx="545">
                  <c:v>78.015000000000001</c:v>
                </c:pt>
                <c:pt idx="546">
                  <c:v>78.016999999999996</c:v>
                </c:pt>
                <c:pt idx="547">
                  <c:v>78.018000000000001</c:v>
                </c:pt>
                <c:pt idx="548">
                  <c:v>78.019000000000005</c:v>
                </c:pt>
                <c:pt idx="549">
                  <c:v>78.02</c:v>
                </c:pt>
                <c:pt idx="550">
                  <c:v>78.021000000000001</c:v>
                </c:pt>
                <c:pt idx="551">
                  <c:v>78.022999999999996</c:v>
                </c:pt>
                <c:pt idx="552">
                  <c:v>78.022999999999996</c:v>
                </c:pt>
                <c:pt idx="553">
                  <c:v>78.024000000000001</c:v>
                </c:pt>
                <c:pt idx="554">
                  <c:v>78.025999999999996</c:v>
                </c:pt>
                <c:pt idx="555">
                  <c:v>78.024000000000001</c:v>
                </c:pt>
                <c:pt idx="556">
                  <c:v>78.021000000000001</c:v>
                </c:pt>
                <c:pt idx="557">
                  <c:v>78.022999999999996</c:v>
                </c:pt>
                <c:pt idx="558">
                  <c:v>78.022000000000006</c:v>
                </c:pt>
                <c:pt idx="559">
                  <c:v>78.025999999999996</c:v>
                </c:pt>
                <c:pt idx="560">
                  <c:v>78.027000000000001</c:v>
                </c:pt>
                <c:pt idx="561">
                  <c:v>78.028000000000006</c:v>
                </c:pt>
                <c:pt idx="562">
                  <c:v>78.028000000000006</c:v>
                </c:pt>
                <c:pt idx="563">
                  <c:v>78.028000000000006</c:v>
                </c:pt>
                <c:pt idx="564">
                  <c:v>78.028000000000006</c:v>
                </c:pt>
                <c:pt idx="565">
                  <c:v>78.028000000000006</c:v>
                </c:pt>
                <c:pt idx="566">
                  <c:v>78.028000000000006</c:v>
                </c:pt>
                <c:pt idx="567">
                  <c:v>78.027000000000001</c:v>
                </c:pt>
                <c:pt idx="568">
                  <c:v>78.027000000000001</c:v>
                </c:pt>
                <c:pt idx="569">
                  <c:v>78.028999999999996</c:v>
                </c:pt>
                <c:pt idx="570">
                  <c:v>78.028999999999996</c:v>
                </c:pt>
                <c:pt idx="571">
                  <c:v>78.03</c:v>
                </c:pt>
                <c:pt idx="572">
                  <c:v>78.028999999999996</c:v>
                </c:pt>
                <c:pt idx="573">
                  <c:v>78.03</c:v>
                </c:pt>
                <c:pt idx="574">
                  <c:v>78.028999999999996</c:v>
                </c:pt>
                <c:pt idx="575">
                  <c:v>78.031000000000006</c:v>
                </c:pt>
                <c:pt idx="576">
                  <c:v>78.034999999999997</c:v>
                </c:pt>
                <c:pt idx="577">
                  <c:v>78.037000000000006</c:v>
                </c:pt>
                <c:pt idx="578">
                  <c:v>78.037999999999997</c:v>
                </c:pt>
                <c:pt idx="579">
                  <c:v>78.040000000000006</c:v>
                </c:pt>
                <c:pt idx="580">
                  <c:v>78.037000000000006</c:v>
                </c:pt>
                <c:pt idx="581">
                  <c:v>78.039000000000001</c:v>
                </c:pt>
                <c:pt idx="582">
                  <c:v>78.040000000000006</c:v>
                </c:pt>
                <c:pt idx="583">
                  <c:v>78.040000000000006</c:v>
                </c:pt>
                <c:pt idx="584">
                  <c:v>78.042000000000002</c:v>
                </c:pt>
                <c:pt idx="585">
                  <c:v>78.042000000000002</c:v>
                </c:pt>
                <c:pt idx="586">
                  <c:v>78.043000000000006</c:v>
                </c:pt>
                <c:pt idx="587">
                  <c:v>78.045000000000002</c:v>
                </c:pt>
                <c:pt idx="588">
                  <c:v>78.046000000000006</c:v>
                </c:pt>
                <c:pt idx="589">
                  <c:v>78.046999999999997</c:v>
                </c:pt>
                <c:pt idx="590">
                  <c:v>78.049000000000007</c:v>
                </c:pt>
                <c:pt idx="591">
                  <c:v>78.05</c:v>
                </c:pt>
                <c:pt idx="592">
                  <c:v>78.051000000000002</c:v>
                </c:pt>
                <c:pt idx="593">
                  <c:v>78.054000000000002</c:v>
                </c:pt>
                <c:pt idx="594">
                  <c:v>78.052999999999997</c:v>
                </c:pt>
                <c:pt idx="595">
                  <c:v>78.055999999999997</c:v>
                </c:pt>
                <c:pt idx="596">
                  <c:v>78.057000000000002</c:v>
                </c:pt>
                <c:pt idx="597">
                  <c:v>78.057000000000002</c:v>
                </c:pt>
                <c:pt idx="598">
                  <c:v>78.057000000000002</c:v>
                </c:pt>
                <c:pt idx="599">
                  <c:v>78.057000000000002</c:v>
                </c:pt>
                <c:pt idx="600">
                  <c:v>78.058000000000007</c:v>
                </c:pt>
                <c:pt idx="601">
                  <c:v>78.057000000000002</c:v>
                </c:pt>
                <c:pt idx="602">
                  <c:v>78.055999999999997</c:v>
                </c:pt>
                <c:pt idx="603">
                  <c:v>78.058999999999997</c:v>
                </c:pt>
                <c:pt idx="604">
                  <c:v>78.06</c:v>
                </c:pt>
                <c:pt idx="605">
                  <c:v>78.061000000000007</c:v>
                </c:pt>
                <c:pt idx="606">
                  <c:v>78.061999999999998</c:v>
                </c:pt>
                <c:pt idx="607">
                  <c:v>78.064999999999998</c:v>
                </c:pt>
                <c:pt idx="608">
                  <c:v>78.066000000000003</c:v>
                </c:pt>
                <c:pt idx="609">
                  <c:v>78.066000000000003</c:v>
                </c:pt>
                <c:pt idx="610">
                  <c:v>78.067999999999998</c:v>
                </c:pt>
                <c:pt idx="611">
                  <c:v>78.069000000000003</c:v>
                </c:pt>
                <c:pt idx="612">
                  <c:v>78.067999999999998</c:v>
                </c:pt>
                <c:pt idx="613">
                  <c:v>78.066999999999993</c:v>
                </c:pt>
                <c:pt idx="614">
                  <c:v>78.067999999999998</c:v>
                </c:pt>
                <c:pt idx="615">
                  <c:v>78.069999999999993</c:v>
                </c:pt>
                <c:pt idx="616">
                  <c:v>78.069999999999993</c:v>
                </c:pt>
                <c:pt idx="617">
                  <c:v>78.069000000000003</c:v>
                </c:pt>
                <c:pt idx="618">
                  <c:v>78.066000000000003</c:v>
                </c:pt>
                <c:pt idx="619">
                  <c:v>78.061999999999998</c:v>
                </c:pt>
                <c:pt idx="620">
                  <c:v>78.058999999999997</c:v>
                </c:pt>
                <c:pt idx="621">
                  <c:v>78.058000000000007</c:v>
                </c:pt>
                <c:pt idx="622">
                  <c:v>78.058000000000007</c:v>
                </c:pt>
                <c:pt idx="623">
                  <c:v>78.061999999999998</c:v>
                </c:pt>
                <c:pt idx="624">
                  <c:v>78.061999999999998</c:v>
                </c:pt>
                <c:pt idx="625">
                  <c:v>78.063000000000002</c:v>
                </c:pt>
                <c:pt idx="626">
                  <c:v>78.066000000000003</c:v>
                </c:pt>
                <c:pt idx="627">
                  <c:v>78.066000000000003</c:v>
                </c:pt>
                <c:pt idx="628">
                  <c:v>78.066999999999993</c:v>
                </c:pt>
                <c:pt idx="629">
                  <c:v>78.067999999999998</c:v>
                </c:pt>
                <c:pt idx="630">
                  <c:v>78.072000000000003</c:v>
                </c:pt>
                <c:pt idx="631">
                  <c:v>78.067999999999998</c:v>
                </c:pt>
                <c:pt idx="632">
                  <c:v>78.066999999999993</c:v>
                </c:pt>
                <c:pt idx="633">
                  <c:v>78.064999999999998</c:v>
                </c:pt>
                <c:pt idx="634">
                  <c:v>78.066000000000003</c:v>
                </c:pt>
                <c:pt idx="635">
                  <c:v>78.066000000000003</c:v>
                </c:pt>
                <c:pt idx="636">
                  <c:v>78.066000000000003</c:v>
                </c:pt>
                <c:pt idx="637">
                  <c:v>78.066000000000003</c:v>
                </c:pt>
                <c:pt idx="638">
                  <c:v>78.064999999999998</c:v>
                </c:pt>
                <c:pt idx="639">
                  <c:v>78.066999999999993</c:v>
                </c:pt>
                <c:pt idx="640">
                  <c:v>78.069000000000003</c:v>
                </c:pt>
                <c:pt idx="641">
                  <c:v>78.070999999999998</c:v>
                </c:pt>
                <c:pt idx="642">
                  <c:v>78.072000000000003</c:v>
                </c:pt>
                <c:pt idx="643">
                  <c:v>78.073999999999998</c:v>
                </c:pt>
                <c:pt idx="644">
                  <c:v>78.072999999999993</c:v>
                </c:pt>
                <c:pt idx="645">
                  <c:v>78.075999999999993</c:v>
                </c:pt>
                <c:pt idx="646">
                  <c:v>78.078000000000003</c:v>
                </c:pt>
                <c:pt idx="647">
                  <c:v>78.073999999999998</c:v>
                </c:pt>
                <c:pt idx="648">
                  <c:v>78.072999999999993</c:v>
                </c:pt>
                <c:pt idx="649">
                  <c:v>78.073999999999998</c:v>
                </c:pt>
                <c:pt idx="650">
                  <c:v>78.073999999999998</c:v>
                </c:pt>
                <c:pt idx="651">
                  <c:v>78.075999999999993</c:v>
                </c:pt>
                <c:pt idx="652">
                  <c:v>78.075000000000003</c:v>
                </c:pt>
                <c:pt idx="653">
                  <c:v>78.078999999999994</c:v>
                </c:pt>
                <c:pt idx="654">
                  <c:v>78.078000000000003</c:v>
                </c:pt>
                <c:pt idx="655">
                  <c:v>78.078000000000003</c:v>
                </c:pt>
                <c:pt idx="656">
                  <c:v>78.078000000000003</c:v>
                </c:pt>
                <c:pt idx="657">
                  <c:v>78.078999999999994</c:v>
                </c:pt>
                <c:pt idx="658">
                  <c:v>78.08</c:v>
                </c:pt>
                <c:pt idx="659">
                  <c:v>78.08</c:v>
                </c:pt>
                <c:pt idx="660">
                  <c:v>78.081000000000003</c:v>
                </c:pt>
                <c:pt idx="661">
                  <c:v>78.082999999999998</c:v>
                </c:pt>
                <c:pt idx="662">
                  <c:v>78.084000000000003</c:v>
                </c:pt>
                <c:pt idx="663">
                  <c:v>78.084999999999994</c:v>
                </c:pt>
                <c:pt idx="664">
                  <c:v>78.087000000000003</c:v>
                </c:pt>
                <c:pt idx="665">
                  <c:v>78.087000000000003</c:v>
                </c:pt>
                <c:pt idx="666">
                  <c:v>78.087000000000003</c:v>
                </c:pt>
                <c:pt idx="667">
                  <c:v>78.088999999999999</c:v>
                </c:pt>
                <c:pt idx="668">
                  <c:v>78.091999999999999</c:v>
                </c:pt>
                <c:pt idx="669">
                  <c:v>78.091999999999999</c:v>
                </c:pt>
                <c:pt idx="670">
                  <c:v>78.094999999999999</c:v>
                </c:pt>
                <c:pt idx="671">
                  <c:v>78.097999999999999</c:v>
                </c:pt>
                <c:pt idx="672">
                  <c:v>78.102000000000004</c:v>
                </c:pt>
                <c:pt idx="673">
                  <c:v>78.100999999999999</c:v>
                </c:pt>
                <c:pt idx="674">
                  <c:v>78.102999999999994</c:v>
                </c:pt>
                <c:pt idx="675">
                  <c:v>78.102000000000004</c:v>
                </c:pt>
                <c:pt idx="676">
                  <c:v>78.102000000000004</c:v>
                </c:pt>
                <c:pt idx="677">
                  <c:v>78.102999999999994</c:v>
                </c:pt>
                <c:pt idx="678">
                  <c:v>78.102999999999994</c:v>
                </c:pt>
                <c:pt idx="679">
                  <c:v>78.102999999999994</c:v>
                </c:pt>
                <c:pt idx="680">
                  <c:v>78.102000000000004</c:v>
                </c:pt>
                <c:pt idx="681">
                  <c:v>78.103999999999999</c:v>
                </c:pt>
                <c:pt idx="682">
                  <c:v>78.103999999999999</c:v>
                </c:pt>
                <c:pt idx="683">
                  <c:v>78.103999999999999</c:v>
                </c:pt>
                <c:pt idx="684">
                  <c:v>78.105000000000004</c:v>
                </c:pt>
                <c:pt idx="685">
                  <c:v>78.105999999999995</c:v>
                </c:pt>
                <c:pt idx="686">
                  <c:v>78.108000000000004</c:v>
                </c:pt>
                <c:pt idx="687">
                  <c:v>78.106999999999999</c:v>
                </c:pt>
                <c:pt idx="688">
                  <c:v>78.108000000000004</c:v>
                </c:pt>
                <c:pt idx="689">
                  <c:v>78.105999999999995</c:v>
                </c:pt>
                <c:pt idx="690">
                  <c:v>78.106999999999999</c:v>
                </c:pt>
                <c:pt idx="691">
                  <c:v>78.106999999999999</c:v>
                </c:pt>
                <c:pt idx="692">
                  <c:v>78.106999999999999</c:v>
                </c:pt>
                <c:pt idx="693">
                  <c:v>78.106999999999999</c:v>
                </c:pt>
                <c:pt idx="694">
                  <c:v>78.106999999999999</c:v>
                </c:pt>
                <c:pt idx="695">
                  <c:v>78.108000000000004</c:v>
                </c:pt>
                <c:pt idx="696">
                  <c:v>78.108999999999995</c:v>
                </c:pt>
                <c:pt idx="697">
                  <c:v>78.108000000000004</c:v>
                </c:pt>
                <c:pt idx="698">
                  <c:v>78.108000000000004</c:v>
                </c:pt>
                <c:pt idx="699">
                  <c:v>78.108000000000004</c:v>
                </c:pt>
                <c:pt idx="700">
                  <c:v>78.108000000000004</c:v>
                </c:pt>
                <c:pt idx="701">
                  <c:v>78.108000000000004</c:v>
                </c:pt>
                <c:pt idx="702">
                  <c:v>78.108999999999995</c:v>
                </c:pt>
                <c:pt idx="703">
                  <c:v>78.11</c:v>
                </c:pt>
                <c:pt idx="704">
                  <c:v>78.111999999999995</c:v>
                </c:pt>
                <c:pt idx="705">
                  <c:v>78.111000000000004</c:v>
                </c:pt>
                <c:pt idx="706">
                  <c:v>78.111000000000004</c:v>
                </c:pt>
                <c:pt idx="707">
                  <c:v>78.111000000000004</c:v>
                </c:pt>
                <c:pt idx="708">
                  <c:v>78.114000000000004</c:v>
                </c:pt>
                <c:pt idx="709">
                  <c:v>78.113</c:v>
                </c:pt>
                <c:pt idx="710">
                  <c:v>78.114999999999995</c:v>
                </c:pt>
                <c:pt idx="711">
                  <c:v>78.116</c:v>
                </c:pt>
                <c:pt idx="712">
                  <c:v>78.117000000000004</c:v>
                </c:pt>
                <c:pt idx="713">
                  <c:v>78.117999999999995</c:v>
                </c:pt>
                <c:pt idx="714">
                  <c:v>78.120999999999995</c:v>
                </c:pt>
                <c:pt idx="715">
                  <c:v>78.120999999999995</c:v>
                </c:pt>
                <c:pt idx="716">
                  <c:v>78.120999999999995</c:v>
                </c:pt>
                <c:pt idx="717">
                  <c:v>78.123999999999995</c:v>
                </c:pt>
                <c:pt idx="718">
                  <c:v>78.123999999999995</c:v>
                </c:pt>
                <c:pt idx="719">
                  <c:v>78.125</c:v>
                </c:pt>
                <c:pt idx="720">
                  <c:v>78.125</c:v>
                </c:pt>
                <c:pt idx="721">
                  <c:v>78.126999999999995</c:v>
                </c:pt>
                <c:pt idx="722">
                  <c:v>78.123999999999995</c:v>
                </c:pt>
                <c:pt idx="723">
                  <c:v>78.125</c:v>
                </c:pt>
                <c:pt idx="724">
                  <c:v>78.128</c:v>
                </c:pt>
                <c:pt idx="725">
                  <c:v>78.129000000000005</c:v>
                </c:pt>
                <c:pt idx="726">
                  <c:v>78.126999999999995</c:v>
                </c:pt>
                <c:pt idx="727">
                  <c:v>78.128</c:v>
                </c:pt>
                <c:pt idx="728">
                  <c:v>78.126999999999995</c:v>
                </c:pt>
                <c:pt idx="729">
                  <c:v>78.129000000000005</c:v>
                </c:pt>
                <c:pt idx="730">
                  <c:v>78.129000000000005</c:v>
                </c:pt>
                <c:pt idx="731">
                  <c:v>78.129000000000005</c:v>
                </c:pt>
                <c:pt idx="732">
                  <c:v>78.132000000000005</c:v>
                </c:pt>
                <c:pt idx="733">
                  <c:v>78.132999999999996</c:v>
                </c:pt>
                <c:pt idx="734">
                  <c:v>78.132000000000005</c:v>
                </c:pt>
                <c:pt idx="735">
                  <c:v>78.132999999999996</c:v>
                </c:pt>
                <c:pt idx="736">
                  <c:v>78.132999999999996</c:v>
                </c:pt>
                <c:pt idx="737">
                  <c:v>78.135999999999996</c:v>
                </c:pt>
                <c:pt idx="738">
                  <c:v>78.135999999999996</c:v>
                </c:pt>
                <c:pt idx="739">
                  <c:v>78.137</c:v>
                </c:pt>
                <c:pt idx="740">
                  <c:v>78.137</c:v>
                </c:pt>
                <c:pt idx="741">
                  <c:v>78.138999999999996</c:v>
                </c:pt>
                <c:pt idx="742">
                  <c:v>78.14</c:v>
                </c:pt>
                <c:pt idx="743">
                  <c:v>78.138999999999996</c:v>
                </c:pt>
                <c:pt idx="744">
                  <c:v>78.14</c:v>
                </c:pt>
                <c:pt idx="745">
                  <c:v>78.141000000000005</c:v>
                </c:pt>
                <c:pt idx="746">
                  <c:v>78.141000000000005</c:v>
                </c:pt>
                <c:pt idx="747">
                  <c:v>78.141999999999996</c:v>
                </c:pt>
                <c:pt idx="748">
                  <c:v>78.141000000000005</c:v>
                </c:pt>
                <c:pt idx="749">
                  <c:v>78.141000000000005</c:v>
                </c:pt>
                <c:pt idx="750">
                  <c:v>78.141999999999996</c:v>
                </c:pt>
                <c:pt idx="751">
                  <c:v>78.144000000000005</c:v>
                </c:pt>
                <c:pt idx="752">
                  <c:v>78.144999999999996</c:v>
                </c:pt>
                <c:pt idx="753">
                  <c:v>78.144999999999996</c:v>
                </c:pt>
                <c:pt idx="754">
                  <c:v>78.144000000000005</c:v>
                </c:pt>
                <c:pt idx="755">
                  <c:v>78.143000000000001</c:v>
                </c:pt>
                <c:pt idx="756">
                  <c:v>78.144000000000005</c:v>
                </c:pt>
                <c:pt idx="757">
                  <c:v>78.144000000000005</c:v>
                </c:pt>
                <c:pt idx="758">
                  <c:v>78.143000000000001</c:v>
                </c:pt>
                <c:pt idx="759">
                  <c:v>78.141999999999996</c:v>
                </c:pt>
                <c:pt idx="760">
                  <c:v>78.14</c:v>
                </c:pt>
                <c:pt idx="761">
                  <c:v>78.141999999999996</c:v>
                </c:pt>
                <c:pt idx="762">
                  <c:v>78.141999999999996</c:v>
                </c:pt>
                <c:pt idx="763">
                  <c:v>78.144999999999996</c:v>
                </c:pt>
                <c:pt idx="764">
                  <c:v>78.146000000000001</c:v>
                </c:pt>
                <c:pt idx="765">
                  <c:v>78.138999999999996</c:v>
                </c:pt>
                <c:pt idx="766">
                  <c:v>78.135000000000005</c:v>
                </c:pt>
                <c:pt idx="767">
                  <c:v>78.131</c:v>
                </c:pt>
                <c:pt idx="768">
                  <c:v>78.132999999999996</c:v>
                </c:pt>
                <c:pt idx="769">
                  <c:v>78.123000000000005</c:v>
                </c:pt>
                <c:pt idx="770">
                  <c:v>78.12</c:v>
                </c:pt>
                <c:pt idx="771">
                  <c:v>78.117000000000004</c:v>
                </c:pt>
                <c:pt idx="772">
                  <c:v>78.116</c:v>
                </c:pt>
                <c:pt idx="773">
                  <c:v>78.114999999999995</c:v>
                </c:pt>
                <c:pt idx="774">
                  <c:v>78.12</c:v>
                </c:pt>
                <c:pt idx="775">
                  <c:v>78.116</c:v>
                </c:pt>
                <c:pt idx="776">
                  <c:v>78.116</c:v>
                </c:pt>
                <c:pt idx="777">
                  <c:v>78.116</c:v>
                </c:pt>
                <c:pt idx="778">
                  <c:v>78.114999999999995</c:v>
                </c:pt>
                <c:pt idx="779">
                  <c:v>78.114999999999995</c:v>
                </c:pt>
                <c:pt idx="780">
                  <c:v>78.114999999999995</c:v>
                </c:pt>
                <c:pt idx="781">
                  <c:v>78.116</c:v>
                </c:pt>
                <c:pt idx="782">
                  <c:v>78.113</c:v>
                </c:pt>
                <c:pt idx="783">
                  <c:v>78.111999999999995</c:v>
                </c:pt>
                <c:pt idx="784">
                  <c:v>78.111999999999995</c:v>
                </c:pt>
                <c:pt idx="785">
                  <c:v>78.111000000000004</c:v>
                </c:pt>
                <c:pt idx="786">
                  <c:v>78.108999999999995</c:v>
                </c:pt>
                <c:pt idx="787">
                  <c:v>78.11</c:v>
                </c:pt>
                <c:pt idx="788">
                  <c:v>78.108999999999995</c:v>
                </c:pt>
                <c:pt idx="789">
                  <c:v>78.11</c:v>
                </c:pt>
                <c:pt idx="790">
                  <c:v>78.108000000000004</c:v>
                </c:pt>
                <c:pt idx="791">
                  <c:v>78.108000000000004</c:v>
                </c:pt>
                <c:pt idx="792">
                  <c:v>78.108999999999995</c:v>
                </c:pt>
                <c:pt idx="793">
                  <c:v>78.108000000000004</c:v>
                </c:pt>
                <c:pt idx="794">
                  <c:v>78.111999999999995</c:v>
                </c:pt>
                <c:pt idx="795">
                  <c:v>78.113</c:v>
                </c:pt>
                <c:pt idx="796">
                  <c:v>78.111000000000004</c:v>
                </c:pt>
                <c:pt idx="797">
                  <c:v>78.11</c:v>
                </c:pt>
                <c:pt idx="798">
                  <c:v>78.111000000000004</c:v>
                </c:pt>
                <c:pt idx="799">
                  <c:v>78.116</c:v>
                </c:pt>
                <c:pt idx="800">
                  <c:v>78.116</c:v>
                </c:pt>
                <c:pt idx="801">
                  <c:v>78.116</c:v>
                </c:pt>
                <c:pt idx="802">
                  <c:v>78.119</c:v>
                </c:pt>
              </c:numCache>
            </c:numRef>
          </c:cat>
          <c:val>
            <c:numRef>
              <c:f>Sheet1!$E$16:$E$291</c:f>
              <c:numCache>
                <c:formatCode>General</c:formatCode>
                <c:ptCount val="276"/>
                <c:pt idx="0">
                  <c:v>6.1627916999999997</c:v>
                </c:pt>
                <c:pt idx="1">
                  <c:v>6.16317</c:v>
                </c:pt>
                <c:pt idx="2">
                  <c:v>6.1633258</c:v>
                </c:pt>
                <c:pt idx="3">
                  <c:v>6.1634259</c:v>
                </c:pt>
                <c:pt idx="4">
                  <c:v>6.1634815999999999</c:v>
                </c:pt>
                <c:pt idx="5">
                  <c:v>6.1635150000000003</c:v>
                </c:pt>
                <c:pt idx="6">
                  <c:v>6.1635705999999999</c:v>
                </c:pt>
                <c:pt idx="7">
                  <c:v>6.1636040000000003</c:v>
                </c:pt>
                <c:pt idx="8">
                  <c:v>6.1636262000000004</c:v>
                </c:pt>
                <c:pt idx="9">
                  <c:v>6.1636819000000003</c:v>
                </c:pt>
                <c:pt idx="10">
                  <c:v>6.1637041000000004</c:v>
                </c:pt>
                <c:pt idx="11">
                  <c:v>6.1637374999999999</c:v>
                </c:pt>
                <c:pt idx="12">
                  <c:v>6.1637709000000003</c:v>
                </c:pt>
                <c:pt idx="13">
                  <c:v>6.1637820000000003</c:v>
                </c:pt>
                <c:pt idx="14">
                  <c:v>6.1637931000000004</c:v>
                </c:pt>
                <c:pt idx="15">
                  <c:v>6.1638042999999998</c:v>
                </c:pt>
                <c:pt idx="16">
                  <c:v>6.1638264999999999</c:v>
                </c:pt>
                <c:pt idx="17">
                  <c:v>6.1638488000000002</c:v>
                </c:pt>
                <c:pt idx="18">
                  <c:v>6.1638599000000003</c:v>
                </c:pt>
                <c:pt idx="19">
                  <c:v>6.1638932999999998</c:v>
                </c:pt>
                <c:pt idx="20">
                  <c:v>6.1638932999999998</c:v>
                </c:pt>
                <c:pt idx="21">
                  <c:v>6.1639267000000002</c:v>
                </c:pt>
                <c:pt idx="22">
                  <c:v>6.1639489000000003</c:v>
                </c:pt>
                <c:pt idx="23">
                  <c:v>6.1639378000000002</c:v>
                </c:pt>
                <c:pt idx="24">
                  <c:v>6.1639489000000003</c:v>
                </c:pt>
                <c:pt idx="25">
                  <c:v>6.1639600999999997</c:v>
                </c:pt>
                <c:pt idx="26">
                  <c:v>6.1639822999999998</c:v>
                </c:pt>
                <c:pt idx="27">
                  <c:v>6.1639600999999997</c:v>
                </c:pt>
                <c:pt idx="28">
                  <c:v>6.1639822999999998</c:v>
                </c:pt>
                <c:pt idx="29">
                  <c:v>6.1639822999999998</c:v>
                </c:pt>
                <c:pt idx="30">
                  <c:v>6.1640157000000002</c:v>
                </c:pt>
                <c:pt idx="31">
                  <c:v>6.1640268000000003</c:v>
                </c:pt>
                <c:pt idx="32">
                  <c:v>6.1640490999999997</c:v>
                </c:pt>
                <c:pt idx="33">
                  <c:v>6.1640268000000003</c:v>
                </c:pt>
                <c:pt idx="34">
                  <c:v>6.1640490999999997</c:v>
                </c:pt>
                <c:pt idx="35">
                  <c:v>6.1640379000000003</c:v>
                </c:pt>
                <c:pt idx="36">
                  <c:v>6.1640601999999998</c:v>
                </c:pt>
                <c:pt idx="37">
                  <c:v>6.1640490999999997</c:v>
                </c:pt>
                <c:pt idx="38">
                  <c:v>6.1640712999999998</c:v>
                </c:pt>
                <c:pt idx="39">
                  <c:v>6.1640490999999997</c:v>
                </c:pt>
                <c:pt idx="40">
                  <c:v>6.1641047000000002</c:v>
                </c:pt>
                <c:pt idx="41">
                  <c:v>6.1640936000000002</c:v>
                </c:pt>
                <c:pt idx="42">
                  <c:v>6.1640825000000001</c:v>
                </c:pt>
                <c:pt idx="43">
                  <c:v>6.1640825000000001</c:v>
                </c:pt>
                <c:pt idx="44">
                  <c:v>6.1640936000000002</c:v>
                </c:pt>
                <c:pt idx="45">
                  <c:v>6.1641269999999997</c:v>
                </c:pt>
                <c:pt idx="46">
                  <c:v>6.1641047000000002</c:v>
                </c:pt>
                <c:pt idx="47">
                  <c:v>6.1641491999999998</c:v>
                </c:pt>
                <c:pt idx="48">
                  <c:v>6.1641380999999997</c:v>
                </c:pt>
                <c:pt idx="49">
                  <c:v>6.1641158000000003</c:v>
                </c:pt>
                <c:pt idx="50">
                  <c:v>6.1641380999999997</c:v>
                </c:pt>
                <c:pt idx="51">
                  <c:v>6.1641380999999997</c:v>
                </c:pt>
                <c:pt idx="52">
                  <c:v>6.1641715000000001</c:v>
                </c:pt>
                <c:pt idx="53">
                  <c:v>6.1641602999999998</c:v>
                </c:pt>
                <c:pt idx="54">
                  <c:v>6.1641715000000001</c:v>
                </c:pt>
                <c:pt idx="55">
                  <c:v>6.1641715000000001</c:v>
                </c:pt>
                <c:pt idx="56">
                  <c:v>6.1641937000000002</c:v>
                </c:pt>
                <c:pt idx="57">
                  <c:v>6.1641715000000001</c:v>
                </c:pt>
                <c:pt idx="58">
                  <c:v>6.1641826000000002</c:v>
                </c:pt>
                <c:pt idx="59">
                  <c:v>6.1641826000000002</c:v>
                </c:pt>
                <c:pt idx="60">
                  <c:v>6.1642048999999997</c:v>
                </c:pt>
                <c:pt idx="61">
                  <c:v>6.1641937000000002</c:v>
                </c:pt>
                <c:pt idx="62">
                  <c:v>6.1642048999999997</c:v>
                </c:pt>
                <c:pt idx="63">
                  <c:v>6.1642048999999997</c:v>
                </c:pt>
                <c:pt idx="64">
                  <c:v>6.1642048999999997</c:v>
                </c:pt>
                <c:pt idx="65">
                  <c:v>6.1641937000000002</c:v>
                </c:pt>
                <c:pt idx="66">
                  <c:v>6.1642159999999997</c:v>
                </c:pt>
                <c:pt idx="67">
                  <c:v>6.1642159999999997</c:v>
                </c:pt>
                <c:pt idx="68">
                  <c:v>6.1642381999999998</c:v>
                </c:pt>
                <c:pt idx="69">
                  <c:v>6.1642048999999997</c:v>
                </c:pt>
                <c:pt idx="70">
                  <c:v>6.1642270999999997</c:v>
                </c:pt>
                <c:pt idx="71">
                  <c:v>6.1642159999999997</c:v>
                </c:pt>
                <c:pt idx="72">
                  <c:v>6.1642381999999998</c:v>
                </c:pt>
                <c:pt idx="73">
                  <c:v>6.1642494000000001</c:v>
                </c:pt>
                <c:pt idx="74">
                  <c:v>6.1642494000000001</c:v>
                </c:pt>
                <c:pt idx="75">
                  <c:v>6.1642494000000001</c:v>
                </c:pt>
                <c:pt idx="76">
                  <c:v>6.1642494000000001</c:v>
                </c:pt>
                <c:pt idx="77">
                  <c:v>6.1642494000000001</c:v>
                </c:pt>
                <c:pt idx="78">
                  <c:v>6.1642605000000001</c:v>
                </c:pt>
                <c:pt idx="79">
                  <c:v>6.1642605000000001</c:v>
                </c:pt>
                <c:pt idx="80">
                  <c:v>6.1642716000000002</c:v>
                </c:pt>
                <c:pt idx="81">
                  <c:v>6.1642716000000002</c:v>
                </c:pt>
                <c:pt idx="82">
                  <c:v>6.1642494000000001</c:v>
                </c:pt>
                <c:pt idx="83">
                  <c:v>6.1642716000000002</c:v>
                </c:pt>
                <c:pt idx="84">
                  <c:v>6.1642494000000001</c:v>
                </c:pt>
                <c:pt idx="85">
                  <c:v>6.1642827000000002</c:v>
                </c:pt>
                <c:pt idx="86">
                  <c:v>6.1642716000000002</c:v>
                </c:pt>
                <c:pt idx="87">
                  <c:v>6.1642827000000002</c:v>
                </c:pt>
                <c:pt idx="88">
                  <c:v>6.1642827000000002</c:v>
                </c:pt>
                <c:pt idx="89">
                  <c:v>6.1642938999999997</c:v>
                </c:pt>
                <c:pt idx="90">
                  <c:v>6.1642938999999997</c:v>
                </c:pt>
                <c:pt idx="91">
                  <c:v>6.1642716000000002</c:v>
                </c:pt>
                <c:pt idx="92">
                  <c:v>6.1642938999999997</c:v>
                </c:pt>
                <c:pt idx="93">
                  <c:v>6.1642827000000002</c:v>
                </c:pt>
                <c:pt idx="94">
                  <c:v>6.1642716000000002</c:v>
                </c:pt>
                <c:pt idx="95">
                  <c:v>6.1643049999999997</c:v>
                </c:pt>
                <c:pt idx="96">
                  <c:v>6.1642938999999997</c:v>
                </c:pt>
                <c:pt idx="97">
                  <c:v>6.1643049999999997</c:v>
                </c:pt>
                <c:pt idx="98">
                  <c:v>6.1643049999999997</c:v>
                </c:pt>
                <c:pt idx="99">
                  <c:v>6.1643049999999997</c:v>
                </c:pt>
                <c:pt idx="100">
                  <c:v>6.1643049999999997</c:v>
                </c:pt>
                <c:pt idx="101">
                  <c:v>6.1643049999999997</c:v>
                </c:pt>
                <c:pt idx="102">
                  <c:v>6.1643160999999997</c:v>
                </c:pt>
                <c:pt idx="103">
                  <c:v>6.1643384000000001</c:v>
                </c:pt>
                <c:pt idx="104">
                  <c:v>6.1643160999999997</c:v>
                </c:pt>
                <c:pt idx="105">
                  <c:v>6.1643273000000001</c:v>
                </c:pt>
                <c:pt idx="106">
                  <c:v>6.1643273000000001</c:v>
                </c:pt>
                <c:pt idx="107">
                  <c:v>6.1643160999999997</c:v>
                </c:pt>
                <c:pt idx="108">
                  <c:v>6.1643273000000001</c:v>
                </c:pt>
                <c:pt idx="109">
                  <c:v>6.1643049999999997</c:v>
                </c:pt>
                <c:pt idx="110">
                  <c:v>6.1643160999999997</c:v>
                </c:pt>
                <c:pt idx="111">
                  <c:v>6.1643384000000001</c:v>
                </c:pt>
                <c:pt idx="112">
                  <c:v>6.1643273000000001</c:v>
                </c:pt>
                <c:pt idx="113">
                  <c:v>6.1643160999999997</c:v>
                </c:pt>
                <c:pt idx="114">
                  <c:v>6.1643273000000001</c:v>
                </c:pt>
                <c:pt idx="115">
                  <c:v>6.1643273000000001</c:v>
                </c:pt>
                <c:pt idx="116">
                  <c:v>6.1643495000000001</c:v>
                </c:pt>
                <c:pt idx="117">
                  <c:v>6.1643384000000001</c:v>
                </c:pt>
                <c:pt idx="118">
                  <c:v>6.1643384000000001</c:v>
                </c:pt>
                <c:pt idx="119">
                  <c:v>6.1643495000000001</c:v>
                </c:pt>
                <c:pt idx="120">
                  <c:v>6.1643495000000001</c:v>
                </c:pt>
                <c:pt idx="121">
                  <c:v>6.1643606000000002</c:v>
                </c:pt>
                <c:pt idx="122">
                  <c:v>6.1643606000000002</c:v>
                </c:pt>
                <c:pt idx="123">
                  <c:v>6.1643495000000001</c:v>
                </c:pt>
                <c:pt idx="124">
                  <c:v>6.1643606000000002</c:v>
                </c:pt>
                <c:pt idx="125">
                  <c:v>6.1643606000000002</c:v>
                </c:pt>
                <c:pt idx="126">
                  <c:v>6.1643717999999996</c:v>
                </c:pt>
                <c:pt idx="127">
                  <c:v>6.1643606000000002</c:v>
                </c:pt>
                <c:pt idx="128">
                  <c:v>6.1643606000000002</c:v>
                </c:pt>
                <c:pt idx="129">
                  <c:v>6.1643606000000002</c:v>
                </c:pt>
                <c:pt idx="130">
                  <c:v>6.1643606000000002</c:v>
                </c:pt>
                <c:pt idx="131">
                  <c:v>6.1643717999999996</c:v>
                </c:pt>
                <c:pt idx="132">
                  <c:v>6.1643717999999996</c:v>
                </c:pt>
                <c:pt idx="133">
                  <c:v>6.1643606000000002</c:v>
                </c:pt>
                <c:pt idx="134">
                  <c:v>6.1643606000000002</c:v>
                </c:pt>
                <c:pt idx="135">
                  <c:v>6.1643606000000002</c:v>
                </c:pt>
                <c:pt idx="136">
                  <c:v>6.1643717999999996</c:v>
                </c:pt>
                <c:pt idx="137">
                  <c:v>6.1643717999999996</c:v>
                </c:pt>
                <c:pt idx="138">
                  <c:v>6.1643828999999997</c:v>
                </c:pt>
                <c:pt idx="139">
                  <c:v>6.1643717999999996</c:v>
                </c:pt>
                <c:pt idx="140">
                  <c:v>6.1643717999999996</c:v>
                </c:pt>
                <c:pt idx="141">
                  <c:v>6.1643939999999997</c:v>
                </c:pt>
                <c:pt idx="142">
                  <c:v>6.1643828999999997</c:v>
                </c:pt>
                <c:pt idx="143">
                  <c:v>6.1643939999999997</c:v>
                </c:pt>
                <c:pt idx="144">
                  <c:v>6.1644050999999997</c:v>
                </c:pt>
                <c:pt idx="145">
                  <c:v>6.1643828999999997</c:v>
                </c:pt>
                <c:pt idx="146">
                  <c:v>6.1643939999999997</c:v>
                </c:pt>
                <c:pt idx="147">
                  <c:v>6.1643717999999996</c:v>
                </c:pt>
                <c:pt idx="148">
                  <c:v>6.1643828999999997</c:v>
                </c:pt>
                <c:pt idx="149">
                  <c:v>6.1643939999999997</c:v>
                </c:pt>
                <c:pt idx="150">
                  <c:v>6.1643828999999997</c:v>
                </c:pt>
                <c:pt idx="151">
                  <c:v>6.1644050999999997</c:v>
                </c:pt>
                <c:pt idx="152">
                  <c:v>6.1644050999999997</c:v>
                </c:pt>
                <c:pt idx="153">
                  <c:v>6.1644050999999997</c:v>
                </c:pt>
                <c:pt idx="154">
                  <c:v>6.1644163000000001</c:v>
                </c:pt>
                <c:pt idx="155">
                  <c:v>6.1644050999999997</c:v>
                </c:pt>
                <c:pt idx="156">
                  <c:v>6.1644163000000001</c:v>
                </c:pt>
                <c:pt idx="157">
                  <c:v>6.1644274000000001</c:v>
                </c:pt>
                <c:pt idx="158">
                  <c:v>6.1644163000000001</c:v>
                </c:pt>
                <c:pt idx="159">
                  <c:v>6.1644274000000001</c:v>
                </c:pt>
                <c:pt idx="160">
                  <c:v>6.1644274000000001</c:v>
                </c:pt>
                <c:pt idx="161">
                  <c:v>6.1644050999999997</c:v>
                </c:pt>
                <c:pt idx="162">
                  <c:v>6.1644050999999997</c:v>
                </c:pt>
                <c:pt idx="163">
                  <c:v>6.1644274000000001</c:v>
                </c:pt>
                <c:pt idx="164">
                  <c:v>6.1644050999999997</c:v>
                </c:pt>
                <c:pt idx="165">
                  <c:v>6.1644050999999997</c:v>
                </c:pt>
                <c:pt idx="166">
                  <c:v>6.1644274000000001</c:v>
                </c:pt>
                <c:pt idx="167">
                  <c:v>6.1644050999999997</c:v>
                </c:pt>
                <c:pt idx="168">
                  <c:v>6.1644385000000002</c:v>
                </c:pt>
                <c:pt idx="169">
                  <c:v>6.1644274000000001</c:v>
                </c:pt>
                <c:pt idx="170">
                  <c:v>6.1644163000000001</c:v>
                </c:pt>
                <c:pt idx="171">
                  <c:v>6.1644274000000001</c:v>
                </c:pt>
                <c:pt idx="172">
                  <c:v>6.1644274000000001</c:v>
                </c:pt>
                <c:pt idx="173">
                  <c:v>6.1644050999999997</c:v>
                </c:pt>
                <c:pt idx="174">
                  <c:v>6.1644274000000001</c:v>
                </c:pt>
                <c:pt idx="175">
                  <c:v>6.1644163000000001</c:v>
                </c:pt>
                <c:pt idx="176">
                  <c:v>6.1644385000000002</c:v>
                </c:pt>
                <c:pt idx="177">
                  <c:v>6.1644385000000002</c:v>
                </c:pt>
                <c:pt idx="178">
                  <c:v>6.1644385000000002</c:v>
                </c:pt>
                <c:pt idx="179">
                  <c:v>6.1644163000000001</c:v>
                </c:pt>
                <c:pt idx="180">
                  <c:v>6.1644163000000001</c:v>
                </c:pt>
                <c:pt idx="181">
                  <c:v>6.1644163000000001</c:v>
                </c:pt>
                <c:pt idx="182">
                  <c:v>6.1644163000000001</c:v>
                </c:pt>
                <c:pt idx="183">
                  <c:v>6.1644163000000001</c:v>
                </c:pt>
                <c:pt idx="184">
                  <c:v>6.1644274000000001</c:v>
                </c:pt>
                <c:pt idx="185">
                  <c:v>6.1644496999999996</c:v>
                </c:pt>
                <c:pt idx="186">
                  <c:v>6.1644496999999996</c:v>
                </c:pt>
                <c:pt idx="187">
                  <c:v>6.1644385000000002</c:v>
                </c:pt>
                <c:pt idx="188">
                  <c:v>6.1644385000000002</c:v>
                </c:pt>
                <c:pt idx="189">
                  <c:v>6.1644274000000001</c:v>
                </c:pt>
                <c:pt idx="190">
                  <c:v>6.1644385000000002</c:v>
                </c:pt>
                <c:pt idx="191">
                  <c:v>6.1644385000000002</c:v>
                </c:pt>
                <c:pt idx="192">
                  <c:v>6.1644496999999996</c:v>
                </c:pt>
                <c:pt idx="193">
                  <c:v>6.1644385000000002</c:v>
                </c:pt>
                <c:pt idx="194">
                  <c:v>6.1644385000000002</c:v>
                </c:pt>
                <c:pt idx="195">
                  <c:v>6.1644274000000001</c:v>
                </c:pt>
                <c:pt idx="196">
                  <c:v>6.1644607999999996</c:v>
                </c:pt>
                <c:pt idx="197">
                  <c:v>6.1644274000000001</c:v>
                </c:pt>
                <c:pt idx="198">
                  <c:v>6.1644274000000001</c:v>
                </c:pt>
                <c:pt idx="199">
                  <c:v>6.1644496999999996</c:v>
                </c:pt>
                <c:pt idx="200">
                  <c:v>6.1644274000000001</c:v>
                </c:pt>
                <c:pt idx="201">
                  <c:v>6.1644385000000002</c:v>
                </c:pt>
                <c:pt idx="202">
                  <c:v>6.1644607999999996</c:v>
                </c:pt>
                <c:pt idx="203">
                  <c:v>6.1644496999999996</c:v>
                </c:pt>
                <c:pt idx="204">
                  <c:v>6.1644607999999996</c:v>
                </c:pt>
                <c:pt idx="205">
                  <c:v>6.1644385000000002</c:v>
                </c:pt>
                <c:pt idx="206">
                  <c:v>6.1644385000000002</c:v>
                </c:pt>
                <c:pt idx="207">
                  <c:v>6.1644385000000002</c:v>
                </c:pt>
                <c:pt idx="208">
                  <c:v>6.1644496999999996</c:v>
                </c:pt>
                <c:pt idx="209">
                  <c:v>6.1644385000000002</c:v>
                </c:pt>
                <c:pt idx="210">
                  <c:v>6.1644607999999996</c:v>
                </c:pt>
                <c:pt idx="211">
                  <c:v>6.1644385000000002</c:v>
                </c:pt>
                <c:pt idx="212">
                  <c:v>6.1644385000000002</c:v>
                </c:pt>
                <c:pt idx="213">
                  <c:v>6.1644496999999996</c:v>
                </c:pt>
                <c:pt idx="214">
                  <c:v>6.1644607999999996</c:v>
                </c:pt>
                <c:pt idx="215">
                  <c:v>6.1644385000000002</c:v>
                </c:pt>
                <c:pt idx="216">
                  <c:v>6.1644607999999996</c:v>
                </c:pt>
                <c:pt idx="217">
                  <c:v>6.1644496999999996</c:v>
                </c:pt>
                <c:pt idx="218">
                  <c:v>6.1644496999999996</c:v>
                </c:pt>
                <c:pt idx="219">
                  <c:v>6.1644385000000002</c:v>
                </c:pt>
                <c:pt idx="220">
                  <c:v>6.1644607999999996</c:v>
                </c:pt>
                <c:pt idx="221">
                  <c:v>6.1644607999999996</c:v>
                </c:pt>
                <c:pt idx="222">
                  <c:v>6.1644607999999996</c:v>
                </c:pt>
                <c:pt idx="223">
                  <c:v>6.1644607999999996</c:v>
                </c:pt>
                <c:pt idx="224">
                  <c:v>6.1644496999999996</c:v>
                </c:pt>
                <c:pt idx="225">
                  <c:v>6.1644496999999996</c:v>
                </c:pt>
                <c:pt idx="226">
                  <c:v>6.1644607999999996</c:v>
                </c:pt>
                <c:pt idx="227">
                  <c:v>6.1644607999999996</c:v>
                </c:pt>
                <c:pt idx="228">
                  <c:v>6.1644718999999997</c:v>
                </c:pt>
                <c:pt idx="229">
                  <c:v>6.1644607999999996</c:v>
                </c:pt>
                <c:pt idx="230">
                  <c:v>6.1644385000000002</c:v>
                </c:pt>
                <c:pt idx="231">
                  <c:v>6.1644496999999996</c:v>
                </c:pt>
                <c:pt idx="232">
                  <c:v>6.1644496999999996</c:v>
                </c:pt>
                <c:pt idx="233">
                  <c:v>6.1644607999999996</c:v>
                </c:pt>
                <c:pt idx="234">
                  <c:v>6.1644607999999996</c:v>
                </c:pt>
                <c:pt idx="235">
                  <c:v>6.1644718999999997</c:v>
                </c:pt>
                <c:pt idx="236">
                  <c:v>6.1644718999999997</c:v>
                </c:pt>
                <c:pt idx="237">
                  <c:v>6.1644718999999997</c:v>
                </c:pt>
                <c:pt idx="238">
                  <c:v>6.1644496999999996</c:v>
                </c:pt>
                <c:pt idx="239">
                  <c:v>6.1644607999999996</c:v>
                </c:pt>
                <c:pt idx="240">
                  <c:v>6.1644718999999997</c:v>
                </c:pt>
                <c:pt idx="241">
                  <c:v>6.1644718999999997</c:v>
                </c:pt>
                <c:pt idx="242">
                  <c:v>6.1644607999999996</c:v>
                </c:pt>
                <c:pt idx="243">
                  <c:v>6.1644829999999997</c:v>
                </c:pt>
                <c:pt idx="244">
                  <c:v>6.1644718999999997</c:v>
                </c:pt>
                <c:pt idx="245">
                  <c:v>6.1644718999999997</c:v>
                </c:pt>
                <c:pt idx="246">
                  <c:v>6.1644718999999997</c:v>
                </c:pt>
                <c:pt idx="247">
                  <c:v>6.1644718999999997</c:v>
                </c:pt>
                <c:pt idx="248">
                  <c:v>6.1644718999999997</c:v>
                </c:pt>
                <c:pt idx="249">
                  <c:v>6.1644496999999996</c:v>
                </c:pt>
                <c:pt idx="250">
                  <c:v>6.1644607999999996</c:v>
                </c:pt>
                <c:pt idx="251">
                  <c:v>6.1644607999999996</c:v>
                </c:pt>
                <c:pt idx="252">
                  <c:v>6.1644718999999997</c:v>
                </c:pt>
                <c:pt idx="253">
                  <c:v>6.1644942</c:v>
                </c:pt>
                <c:pt idx="254">
                  <c:v>6.1644829999999997</c:v>
                </c:pt>
                <c:pt idx="255">
                  <c:v>6.1644718999999997</c:v>
                </c:pt>
                <c:pt idx="256">
                  <c:v>6.1644942</c:v>
                </c:pt>
                <c:pt idx="257">
                  <c:v>6.1644607999999996</c:v>
                </c:pt>
                <c:pt idx="258">
                  <c:v>6.1644718999999997</c:v>
                </c:pt>
                <c:pt idx="259">
                  <c:v>6.1644829999999997</c:v>
                </c:pt>
                <c:pt idx="260">
                  <c:v>6.1644829999999997</c:v>
                </c:pt>
                <c:pt idx="261">
                  <c:v>6.1644718999999997</c:v>
                </c:pt>
                <c:pt idx="262">
                  <c:v>6.1644718999999997</c:v>
                </c:pt>
                <c:pt idx="263">
                  <c:v>6.1644829999999997</c:v>
                </c:pt>
                <c:pt idx="264">
                  <c:v>6.1644942</c:v>
                </c:pt>
                <c:pt idx="265">
                  <c:v>6.1644718999999997</c:v>
                </c:pt>
                <c:pt idx="266">
                  <c:v>6.1644829999999997</c:v>
                </c:pt>
                <c:pt idx="267">
                  <c:v>6.1644942</c:v>
                </c:pt>
                <c:pt idx="268">
                  <c:v>6.1645053000000001</c:v>
                </c:pt>
                <c:pt idx="269">
                  <c:v>6.1645164000000001</c:v>
                </c:pt>
                <c:pt idx="270">
                  <c:v>6.1644942</c:v>
                </c:pt>
                <c:pt idx="271">
                  <c:v>6.1645053000000001</c:v>
                </c:pt>
                <c:pt idx="272">
                  <c:v>6.1644942</c:v>
                </c:pt>
                <c:pt idx="273">
                  <c:v>6.1645164000000001</c:v>
                </c:pt>
                <c:pt idx="274">
                  <c:v>6.1644829999999997</c:v>
                </c:pt>
                <c:pt idx="275">
                  <c:v>6.1645053000000001</c:v>
                </c:pt>
              </c:numCache>
            </c:numRef>
          </c:val>
          <c:smooth val="0"/>
        </c:ser>
        <c:ser>
          <c:idx val="1"/>
          <c:order val="1"/>
          <c:tx>
            <c:v>2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Sheet2!$C$14:$C$816</c:f>
              <c:numCache>
                <c:formatCode>General</c:formatCode>
                <c:ptCount val="803"/>
                <c:pt idx="0">
                  <c:v>291.35000000000002</c:v>
                </c:pt>
                <c:pt idx="1">
                  <c:v>291.39600000000002</c:v>
                </c:pt>
                <c:pt idx="2">
                  <c:v>291.42500000000001</c:v>
                </c:pt>
                <c:pt idx="3">
                  <c:v>291.45499999999998</c:v>
                </c:pt>
                <c:pt idx="4">
                  <c:v>291.48</c:v>
                </c:pt>
                <c:pt idx="5">
                  <c:v>291.50400000000002</c:v>
                </c:pt>
                <c:pt idx="6">
                  <c:v>291.21199999999999</c:v>
                </c:pt>
                <c:pt idx="7">
                  <c:v>290.291</c:v>
                </c:pt>
                <c:pt idx="8">
                  <c:v>288.82900000000001</c:v>
                </c:pt>
                <c:pt idx="9">
                  <c:v>286.71300000000002</c:v>
                </c:pt>
                <c:pt idx="10">
                  <c:v>283.94</c:v>
                </c:pt>
                <c:pt idx="11">
                  <c:v>280.55399999999997</c:v>
                </c:pt>
                <c:pt idx="12">
                  <c:v>276.58600000000001</c:v>
                </c:pt>
                <c:pt idx="13">
                  <c:v>272.06099999999998</c:v>
                </c:pt>
                <c:pt idx="14">
                  <c:v>267.00599999999997</c:v>
                </c:pt>
                <c:pt idx="15">
                  <c:v>261.46499999999997</c:v>
                </c:pt>
                <c:pt idx="16">
                  <c:v>255.369</c:v>
                </c:pt>
                <c:pt idx="17">
                  <c:v>248.745</c:v>
                </c:pt>
                <c:pt idx="18">
                  <c:v>241.52</c:v>
                </c:pt>
                <c:pt idx="19">
                  <c:v>233.7</c:v>
                </c:pt>
                <c:pt idx="20">
                  <c:v>225.261</c:v>
                </c:pt>
                <c:pt idx="21">
                  <c:v>216.226</c:v>
                </c:pt>
                <c:pt idx="22">
                  <c:v>206.79</c:v>
                </c:pt>
                <c:pt idx="23">
                  <c:v>197.17</c:v>
                </c:pt>
                <c:pt idx="24">
                  <c:v>186.92099999999999</c:v>
                </c:pt>
                <c:pt idx="25">
                  <c:v>176.49199999999999</c:v>
                </c:pt>
                <c:pt idx="26">
                  <c:v>166.24600000000001</c:v>
                </c:pt>
                <c:pt idx="27">
                  <c:v>156.316</c:v>
                </c:pt>
                <c:pt idx="28">
                  <c:v>147.233</c:v>
                </c:pt>
                <c:pt idx="29">
                  <c:v>138.61799999999999</c:v>
                </c:pt>
                <c:pt idx="30">
                  <c:v>131.12700000000001</c:v>
                </c:pt>
                <c:pt idx="31">
                  <c:v>123.248</c:v>
                </c:pt>
                <c:pt idx="32">
                  <c:v>115.23399999999999</c:v>
                </c:pt>
                <c:pt idx="33">
                  <c:v>106.45099999999999</c:v>
                </c:pt>
                <c:pt idx="34">
                  <c:v>97.709000000000003</c:v>
                </c:pt>
                <c:pt idx="35">
                  <c:v>89.120999999999995</c:v>
                </c:pt>
                <c:pt idx="36">
                  <c:v>83.66</c:v>
                </c:pt>
                <c:pt idx="37">
                  <c:v>80.733999999999995</c:v>
                </c:pt>
                <c:pt idx="38">
                  <c:v>79.290999999999997</c:v>
                </c:pt>
                <c:pt idx="39">
                  <c:v>78.582999999999998</c:v>
                </c:pt>
                <c:pt idx="40">
                  <c:v>78.203999999999994</c:v>
                </c:pt>
                <c:pt idx="41">
                  <c:v>77.971000000000004</c:v>
                </c:pt>
                <c:pt idx="42">
                  <c:v>77.8</c:v>
                </c:pt>
                <c:pt idx="43">
                  <c:v>77.662999999999997</c:v>
                </c:pt>
                <c:pt idx="44">
                  <c:v>77.552000000000007</c:v>
                </c:pt>
                <c:pt idx="45">
                  <c:v>77.456000000000003</c:v>
                </c:pt>
                <c:pt idx="46">
                  <c:v>77.376999999999995</c:v>
                </c:pt>
                <c:pt idx="47">
                  <c:v>77.308000000000007</c:v>
                </c:pt>
                <c:pt idx="48">
                  <c:v>77.254000000000005</c:v>
                </c:pt>
                <c:pt idx="49">
                  <c:v>77.212999999999994</c:v>
                </c:pt>
                <c:pt idx="50">
                  <c:v>77.174999999999997</c:v>
                </c:pt>
                <c:pt idx="51">
                  <c:v>77.144000000000005</c:v>
                </c:pt>
                <c:pt idx="52">
                  <c:v>77.116</c:v>
                </c:pt>
                <c:pt idx="53">
                  <c:v>77.096000000000004</c:v>
                </c:pt>
                <c:pt idx="54">
                  <c:v>77.081999999999994</c:v>
                </c:pt>
                <c:pt idx="55">
                  <c:v>77.066999999999993</c:v>
                </c:pt>
                <c:pt idx="56">
                  <c:v>77.054000000000002</c:v>
                </c:pt>
                <c:pt idx="57">
                  <c:v>77.046999999999997</c:v>
                </c:pt>
                <c:pt idx="58">
                  <c:v>77.037999999999997</c:v>
                </c:pt>
                <c:pt idx="59">
                  <c:v>77.034999999999997</c:v>
                </c:pt>
                <c:pt idx="60">
                  <c:v>77.03</c:v>
                </c:pt>
                <c:pt idx="61">
                  <c:v>77.028999999999996</c:v>
                </c:pt>
                <c:pt idx="62">
                  <c:v>77.031000000000006</c:v>
                </c:pt>
                <c:pt idx="63">
                  <c:v>77.031999999999996</c:v>
                </c:pt>
                <c:pt idx="64">
                  <c:v>77.03</c:v>
                </c:pt>
                <c:pt idx="65">
                  <c:v>77.03</c:v>
                </c:pt>
                <c:pt idx="66">
                  <c:v>77.037999999999997</c:v>
                </c:pt>
                <c:pt idx="67">
                  <c:v>77.043000000000006</c:v>
                </c:pt>
                <c:pt idx="68">
                  <c:v>77.048000000000002</c:v>
                </c:pt>
                <c:pt idx="69">
                  <c:v>77.052000000000007</c:v>
                </c:pt>
                <c:pt idx="70">
                  <c:v>77.058000000000007</c:v>
                </c:pt>
                <c:pt idx="71">
                  <c:v>77.063999999999993</c:v>
                </c:pt>
                <c:pt idx="72">
                  <c:v>77.075000000000003</c:v>
                </c:pt>
                <c:pt idx="73">
                  <c:v>77.087000000000003</c:v>
                </c:pt>
                <c:pt idx="74">
                  <c:v>77.099000000000004</c:v>
                </c:pt>
                <c:pt idx="75">
                  <c:v>77.11</c:v>
                </c:pt>
                <c:pt idx="76">
                  <c:v>77.117999999999995</c:v>
                </c:pt>
                <c:pt idx="77">
                  <c:v>77.126000000000005</c:v>
                </c:pt>
                <c:pt idx="78">
                  <c:v>77.135000000000005</c:v>
                </c:pt>
                <c:pt idx="79">
                  <c:v>77.144000000000005</c:v>
                </c:pt>
                <c:pt idx="80">
                  <c:v>77.153999999999996</c:v>
                </c:pt>
                <c:pt idx="81">
                  <c:v>77.16</c:v>
                </c:pt>
                <c:pt idx="82">
                  <c:v>77.168000000000006</c:v>
                </c:pt>
                <c:pt idx="83">
                  <c:v>77.174999999999997</c:v>
                </c:pt>
                <c:pt idx="84">
                  <c:v>77.183000000000007</c:v>
                </c:pt>
                <c:pt idx="85">
                  <c:v>77.192999999999998</c:v>
                </c:pt>
                <c:pt idx="86">
                  <c:v>77.201999999999998</c:v>
                </c:pt>
                <c:pt idx="87">
                  <c:v>77.210999999999999</c:v>
                </c:pt>
                <c:pt idx="88">
                  <c:v>77.221000000000004</c:v>
                </c:pt>
                <c:pt idx="89">
                  <c:v>77.228999999999999</c:v>
                </c:pt>
                <c:pt idx="90">
                  <c:v>77.239000000000004</c:v>
                </c:pt>
                <c:pt idx="91">
                  <c:v>77.247</c:v>
                </c:pt>
                <c:pt idx="92">
                  <c:v>77.254000000000005</c:v>
                </c:pt>
                <c:pt idx="93">
                  <c:v>77.260999999999996</c:v>
                </c:pt>
                <c:pt idx="94">
                  <c:v>77.268000000000001</c:v>
                </c:pt>
                <c:pt idx="95">
                  <c:v>77.275999999999996</c:v>
                </c:pt>
                <c:pt idx="96">
                  <c:v>77.283000000000001</c:v>
                </c:pt>
                <c:pt idx="97">
                  <c:v>77.293000000000006</c:v>
                </c:pt>
                <c:pt idx="98">
                  <c:v>77.301000000000002</c:v>
                </c:pt>
                <c:pt idx="99">
                  <c:v>77.308999999999997</c:v>
                </c:pt>
                <c:pt idx="100">
                  <c:v>77.319999999999993</c:v>
                </c:pt>
                <c:pt idx="101">
                  <c:v>77.326999999999998</c:v>
                </c:pt>
                <c:pt idx="102">
                  <c:v>77.334000000000003</c:v>
                </c:pt>
                <c:pt idx="103">
                  <c:v>77.343000000000004</c:v>
                </c:pt>
                <c:pt idx="104">
                  <c:v>77.349000000000004</c:v>
                </c:pt>
                <c:pt idx="105">
                  <c:v>77.358999999999995</c:v>
                </c:pt>
                <c:pt idx="106">
                  <c:v>77.364999999999995</c:v>
                </c:pt>
                <c:pt idx="107">
                  <c:v>77.372</c:v>
                </c:pt>
                <c:pt idx="108">
                  <c:v>77.381</c:v>
                </c:pt>
                <c:pt idx="109">
                  <c:v>77.388000000000005</c:v>
                </c:pt>
                <c:pt idx="110">
                  <c:v>77.394000000000005</c:v>
                </c:pt>
                <c:pt idx="111">
                  <c:v>77.400999999999996</c:v>
                </c:pt>
                <c:pt idx="112">
                  <c:v>77.408000000000001</c:v>
                </c:pt>
                <c:pt idx="113">
                  <c:v>77.415000000000006</c:v>
                </c:pt>
                <c:pt idx="114">
                  <c:v>77.421000000000006</c:v>
                </c:pt>
                <c:pt idx="115">
                  <c:v>77.426000000000002</c:v>
                </c:pt>
                <c:pt idx="116">
                  <c:v>77.433999999999997</c:v>
                </c:pt>
                <c:pt idx="117">
                  <c:v>77.441999999999993</c:v>
                </c:pt>
                <c:pt idx="118">
                  <c:v>77.447000000000003</c:v>
                </c:pt>
                <c:pt idx="119">
                  <c:v>77.451999999999998</c:v>
                </c:pt>
                <c:pt idx="120">
                  <c:v>77.459000000000003</c:v>
                </c:pt>
                <c:pt idx="121">
                  <c:v>77.462999999999994</c:v>
                </c:pt>
                <c:pt idx="122">
                  <c:v>77.47</c:v>
                </c:pt>
                <c:pt idx="123">
                  <c:v>77.472999999999999</c:v>
                </c:pt>
                <c:pt idx="124">
                  <c:v>77.481999999999999</c:v>
                </c:pt>
                <c:pt idx="125">
                  <c:v>77.484999999999999</c:v>
                </c:pt>
                <c:pt idx="126">
                  <c:v>77.489999999999995</c:v>
                </c:pt>
                <c:pt idx="127">
                  <c:v>77.494</c:v>
                </c:pt>
                <c:pt idx="128">
                  <c:v>77.498000000000005</c:v>
                </c:pt>
                <c:pt idx="129">
                  <c:v>77.498999999999995</c:v>
                </c:pt>
                <c:pt idx="130">
                  <c:v>77.503</c:v>
                </c:pt>
                <c:pt idx="131">
                  <c:v>77.507999999999996</c:v>
                </c:pt>
                <c:pt idx="132">
                  <c:v>77.510000000000005</c:v>
                </c:pt>
                <c:pt idx="133">
                  <c:v>77.513999999999996</c:v>
                </c:pt>
                <c:pt idx="134">
                  <c:v>77.519000000000005</c:v>
                </c:pt>
                <c:pt idx="135">
                  <c:v>77.522000000000006</c:v>
                </c:pt>
                <c:pt idx="136">
                  <c:v>77.527000000000001</c:v>
                </c:pt>
                <c:pt idx="137">
                  <c:v>77.53</c:v>
                </c:pt>
                <c:pt idx="138">
                  <c:v>77.534999999999997</c:v>
                </c:pt>
                <c:pt idx="139">
                  <c:v>77.537000000000006</c:v>
                </c:pt>
                <c:pt idx="140">
                  <c:v>77.542000000000002</c:v>
                </c:pt>
                <c:pt idx="141">
                  <c:v>77.545000000000002</c:v>
                </c:pt>
                <c:pt idx="142">
                  <c:v>77.551000000000002</c:v>
                </c:pt>
                <c:pt idx="143">
                  <c:v>77.555000000000007</c:v>
                </c:pt>
                <c:pt idx="144">
                  <c:v>77.558999999999997</c:v>
                </c:pt>
                <c:pt idx="145">
                  <c:v>77.563000000000002</c:v>
                </c:pt>
                <c:pt idx="146">
                  <c:v>77.566999999999993</c:v>
                </c:pt>
                <c:pt idx="147">
                  <c:v>77.572999999999993</c:v>
                </c:pt>
                <c:pt idx="148">
                  <c:v>77.575999999999993</c:v>
                </c:pt>
                <c:pt idx="149">
                  <c:v>77.578999999999994</c:v>
                </c:pt>
                <c:pt idx="150">
                  <c:v>77.584000000000003</c:v>
                </c:pt>
                <c:pt idx="151">
                  <c:v>77.585999999999999</c:v>
                </c:pt>
                <c:pt idx="152">
                  <c:v>77.590999999999994</c:v>
                </c:pt>
                <c:pt idx="153">
                  <c:v>77.594999999999999</c:v>
                </c:pt>
                <c:pt idx="154">
                  <c:v>77.597999999999999</c:v>
                </c:pt>
                <c:pt idx="155">
                  <c:v>77.599999999999994</c:v>
                </c:pt>
                <c:pt idx="156">
                  <c:v>77.602999999999994</c:v>
                </c:pt>
                <c:pt idx="157">
                  <c:v>77.603999999999999</c:v>
                </c:pt>
                <c:pt idx="158">
                  <c:v>77.608999999999995</c:v>
                </c:pt>
                <c:pt idx="159">
                  <c:v>77.614999999999995</c:v>
                </c:pt>
                <c:pt idx="160">
                  <c:v>77.617000000000004</c:v>
                </c:pt>
                <c:pt idx="161">
                  <c:v>77.622</c:v>
                </c:pt>
                <c:pt idx="162">
                  <c:v>77.626000000000005</c:v>
                </c:pt>
                <c:pt idx="163">
                  <c:v>77.63</c:v>
                </c:pt>
                <c:pt idx="164">
                  <c:v>77.632999999999996</c:v>
                </c:pt>
                <c:pt idx="165">
                  <c:v>77.635999999999996</c:v>
                </c:pt>
                <c:pt idx="166">
                  <c:v>77.638999999999996</c:v>
                </c:pt>
                <c:pt idx="167">
                  <c:v>77.641999999999996</c:v>
                </c:pt>
                <c:pt idx="168">
                  <c:v>77.644999999999996</c:v>
                </c:pt>
                <c:pt idx="169">
                  <c:v>77.646000000000001</c:v>
                </c:pt>
                <c:pt idx="170">
                  <c:v>77.650000000000006</c:v>
                </c:pt>
                <c:pt idx="171">
                  <c:v>77.653000000000006</c:v>
                </c:pt>
                <c:pt idx="172">
                  <c:v>77.658000000000001</c:v>
                </c:pt>
                <c:pt idx="173">
                  <c:v>77.66</c:v>
                </c:pt>
                <c:pt idx="174">
                  <c:v>77.662000000000006</c:v>
                </c:pt>
                <c:pt idx="175">
                  <c:v>77.665999999999997</c:v>
                </c:pt>
                <c:pt idx="176">
                  <c:v>77.667000000000002</c:v>
                </c:pt>
                <c:pt idx="177">
                  <c:v>77.668999999999997</c:v>
                </c:pt>
                <c:pt idx="178">
                  <c:v>77.671999999999997</c:v>
                </c:pt>
                <c:pt idx="179">
                  <c:v>77.674000000000007</c:v>
                </c:pt>
                <c:pt idx="180">
                  <c:v>77.676000000000002</c:v>
                </c:pt>
                <c:pt idx="181">
                  <c:v>77.677000000000007</c:v>
                </c:pt>
                <c:pt idx="182">
                  <c:v>77.680000000000007</c:v>
                </c:pt>
                <c:pt idx="183">
                  <c:v>77.682000000000002</c:v>
                </c:pt>
                <c:pt idx="184">
                  <c:v>77.686999999999998</c:v>
                </c:pt>
                <c:pt idx="185">
                  <c:v>77.688999999999993</c:v>
                </c:pt>
                <c:pt idx="186">
                  <c:v>77.691000000000003</c:v>
                </c:pt>
                <c:pt idx="187">
                  <c:v>77.694000000000003</c:v>
                </c:pt>
                <c:pt idx="188">
                  <c:v>77.695999999999998</c:v>
                </c:pt>
                <c:pt idx="189">
                  <c:v>77.7</c:v>
                </c:pt>
                <c:pt idx="190">
                  <c:v>77.700999999999993</c:v>
                </c:pt>
                <c:pt idx="191">
                  <c:v>77.706000000000003</c:v>
                </c:pt>
                <c:pt idx="192">
                  <c:v>77.707999999999998</c:v>
                </c:pt>
                <c:pt idx="193">
                  <c:v>77.709000000000003</c:v>
                </c:pt>
                <c:pt idx="194">
                  <c:v>77.710999999999999</c:v>
                </c:pt>
                <c:pt idx="195">
                  <c:v>77.712999999999994</c:v>
                </c:pt>
                <c:pt idx="196">
                  <c:v>77.715999999999994</c:v>
                </c:pt>
                <c:pt idx="197">
                  <c:v>77.716999999999999</c:v>
                </c:pt>
                <c:pt idx="198">
                  <c:v>77.72</c:v>
                </c:pt>
                <c:pt idx="199">
                  <c:v>77.724000000000004</c:v>
                </c:pt>
                <c:pt idx="200">
                  <c:v>77.724000000000004</c:v>
                </c:pt>
                <c:pt idx="201">
                  <c:v>77.725999999999999</c:v>
                </c:pt>
                <c:pt idx="202">
                  <c:v>77.728999999999999</c:v>
                </c:pt>
                <c:pt idx="203">
                  <c:v>77.730999999999995</c:v>
                </c:pt>
                <c:pt idx="204">
                  <c:v>77.733000000000004</c:v>
                </c:pt>
                <c:pt idx="205">
                  <c:v>77.736000000000004</c:v>
                </c:pt>
                <c:pt idx="206">
                  <c:v>77.736999999999995</c:v>
                </c:pt>
                <c:pt idx="207">
                  <c:v>77.739000000000004</c:v>
                </c:pt>
                <c:pt idx="208">
                  <c:v>77.741</c:v>
                </c:pt>
                <c:pt idx="209">
                  <c:v>77.744</c:v>
                </c:pt>
                <c:pt idx="210">
                  <c:v>77.745000000000005</c:v>
                </c:pt>
                <c:pt idx="211">
                  <c:v>77.748999999999995</c:v>
                </c:pt>
                <c:pt idx="212">
                  <c:v>77.751000000000005</c:v>
                </c:pt>
                <c:pt idx="213">
                  <c:v>77.753</c:v>
                </c:pt>
                <c:pt idx="214">
                  <c:v>77.757000000000005</c:v>
                </c:pt>
                <c:pt idx="215">
                  <c:v>77.753</c:v>
                </c:pt>
                <c:pt idx="216">
                  <c:v>77.760000000000005</c:v>
                </c:pt>
                <c:pt idx="217">
                  <c:v>77.763000000000005</c:v>
                </c:pt>
                <c:pt idx="218">
                  <c:v>77.768000000000001</c:v>
                </c:pt>
                <c:pt idx="219">
                  <c:v>77.771000000000001</c:v>
                </c:pt>
                <c:pt idx="220">
                  <c:v>77.775000000000006</c:v>
                </c:pt>
                <c:pt idx="221">
                  <c:v>77.778000000000006</c:v>
                </c:pt>
                <c:pt idx="222">
                  <c:v>77.778000000000006</c:v>
                </c:pt>
                <c:pt idx="223">
                  <c:v>77.778999999999996</c:v>
                </c:pt>
                <c:pt idx="224">
                  <c:v>77.778000000000006</c:v>
                </c:pt>
                <c:pt idx="225">
                  <c:v>77.777000000000001</c:v>
                </c:pt>
                <c:pt idx="226">
                  <c:v>77.741</c:v>
                </c:pt>
                <c:pt idx="227">
                  <c:v>77.703000000000003</c:v>
                </c:pt>
                <c:pt idx="228">
                  <c:v>77.677999999999997</c:v>
                </c:pt>
                <c:pt idx="229">
                  <c:v>77.664000000000001</c:v>
                </c:pt>
                <c:pt idx="230">
                  <c:v>77.650999999999996</c:v>
                </c:pt>
                <c:pt idx="231">
                  <c:v>77.643000000000001</c:v>
                </c:pt>
                <c:pt idx="232">
                  <c:v>77.638000000000005</c:v>
                </c:pt>
                <c:pt idx="233">
                  <c:v>77.632999999999996</c:v>
                </c:pt>
                <c:pt idx="234">
                  <c:v>77.63</c:v>
                </c:pt>
                <c:pt idx="235">
                  <c:v>77.626000000000005</c:v>
                </c:pt>
                <c:pt idx="236">
                  <c:v>77.625</c:v>
                </c:pt>
                <c:pt idx="237">
                  <c:v>77.623999999999995</c:v>
                </c:pt>
                <c:pt idx="238">
                  <c:v>77.623999999999995</c:v>
                </c:pt>
                <c:pt idx="239">
                  <c:v>77.623000000000005</c:v>
                </c:pt>
                <c:pt idx="240">
                  <c:v>77.623999999999995</c:v>
                </c:pt>
                <c:pt idx="241">
                  <c:v>77.623000000000005</c:v>
                </c:pt>
                <c:pt idx="242">
                  <c:v>77.625</c:v>
                </c:pt>
                <c:pt idx="243">
                  <c:v>77.626000000000005</c:v>
                </c:pt>
                <c:pt idx="244">
                  <c:v>77.626000000000005</c:v>
                </c:pt>
                <c:pt idx="245">
                  <c:v>77.626999999999995</c:v>
                </c:pt>
                <c:pt idx="246">
                  <c:v>77.629000000000005</c:v>
                </c:pt>
                <c:pt idx="247">
                  <c:v>77.628</c:v>
                </c:pt>
                <c:pt idx="248">
                  <c:v>77.629000000000005</c:v>
                </c:pt>
                <c:pt idx="249">
                  <c:v>77.63</c:v>
                </c:pt>
                <c:pt idx="250">
                  <c:v>77.63</c:v>
                </c:pt>
                <c:pt idx="251">
                  <c:v>77.632999999999996</c:v>
                </c:pt>
                <c:pt idx="252">
                  <c:v>77.634</c:v>
                </c:pt>
                <c:pt idx="253">
                  <c:v>77.635000000000005</c:v>
                </c:pt>
                <c:pt idx="254">
                  <c:v>77.635999999999996</c:v>
                </c:pt>
                <c:pt idx="255">
                  <c:v>77.637</c:v>
                </c:pt>
                <c:pt idx="256">
                  <c:v>77.637</c:v>
                </c:pt>
                <c:pt idx="257">
                  <c:v>77.64</c:v>
                </c:pt>
                <c:pt idx="258">
                  <c:v>77.641000000000005</c:v>
                </c:pt>
                <c:pt idx="259">
                  <c:v>77.647999999999996</c:v>
                </c:pt>
                <c:pt idx="260">
                  <c:v>77.652000000000001</c:v>
                </c:pt>
                <c:pt idx="261">
                  <c:v>77.656000000000006</c:v>
                </c:pt>
                <c:pt idx="262">
                  <c:v>77.656999999999996</c:v>
                </c:pt>
                <c:pt idx="263">
                  <c:v>77.66</c:v>
                </c:pt>
                <c:pt idx="264">
                  <c:v>77.665999999999997</c:v>
                </c:pt>
                <c:pt idx="265">
                  <c:v>77.668000000000006</c:v>
                </c:pt>
                <c:pt idx="266">
                  <c:v>77.671999999999997</c:v>
                </c:pt>
                <c:pt idx="267">
                  <c:v>77.673000000000002</c:v>
                </c:pt>
                <c:pt idx="268">
                  <c:v>77.680000000000007</c:v>
                </c:pt>
                <c:pt idx="269">
                  <c:v>77.680999999999997</c:v>
                </c:pt>
                <c:pt idx="270">
                  <c:v>77.682000000000002</c:v>
                </c:pt>
                <c:pt idx="271">
                  <c:v>77.685000000000002</c:v>
                </c:pt>
                <c:pt idx="272">
                  <c:v>77.686999999999998</c:v>
                </c:pt>
                <c:pt idx="273">
                  <c:v>77.688999999999993</c:v>
                </c:pt>
                <c:pt idx="274">
                  <c:v>77.694999999999993</c:v>
                </c:pt>
                <c:pt idx="275">
                  <c:v>77.695999999999998</c:v>
                </c:pt>
                <c:pt idx="276">
                  <c:v>77.697999999999993</c:v>
                </c:pt>
                <c:pt idx="277">
                  <c:v>77.7</c:v>
                </c:pt>
                <c:pt idx="278">
                  <c:v>77.703999999999994</c:v>
                </c:pt>
                <c:pt idx="279">
                  <c:v>77.709000000000003</c:v>
                </c:pt>
                <c:pt idx="280">
                  <c:v>77.709000000000003</c:v>
                </c:pt>
                <c:pt idx="281">
                  <c:v>77.712000000000003</c:v>
                </c:pt>
                <c:pt idx="282">
                  <c:v>77.712000000000003</c:v>
                </c:pt>
                <c:pt idx="283">
                  <c:v>77.715000000000003</c:v>
                </c:pt>
                <c:pt idx="284">
                  <c:v>77.716999999999999</c:v>
                </c:pt>
                <c:pt idx="285">
                  <c:v>77.72</c:v>
                </c:pt>
                <c:pt idx="286">
                  <c:v>77.721999999999994</c:v>
                </c:pt>
                <c:pt idx="287">
                  <c:v>77.722999999999999</c:v>
                </c:pt>
                <c:pt idx="288">
                  <c:v>77.73</c:v>
                </c:pt>
                <c:pt idx="289">
                  <c:v>77.728999999999999</c:v>
                </c:pt>
                <c:pt idx="290">
                  <c:v>77.731999999999999</c:v>
                </c:pt>
                <c:pt idx="291">
                  <c:v>77.734999999999999</c:v>
                </c:pt>
                <c:pt idx="292">
                  <c:v>77.736999999999995</c:v>
                </c:pt>
                <c:pt idx="293">
                  <c:v>77.741</c:v>
                </c:pt>
                <c:pt idx="294">
                  <c:v>77.745000000000005</c:v>
                </c:pt>
                <c:pt idx="295">
                  <c:v>77.745999999999995</c:v>
                </c:pt>
                <c:pt idx="296">
                  <c:v>77.747</c:v>
                </c:pt>
                <c:pt idx="297">
                  <c:v>77.75</c:v>
                </c:pt>
                <c:pt idx="298">
                  <c:v>77.75</c:v>
                </c:pt>
                <c:pt idx="299">
                  <c:v>77.751000000000005</c:v>
                </c:pt>
                <c:pt idx="300">
                  <c:v>77.753</c:v>
                </c:pt>
                <c:pt idx="301">
                  <c:v>77.754000000000005</c:v>
                </c:pt>
                <c:pt idx="302">
                  <c:v>77.754000000000005</c:v>
                </c:pt>
                <c:pt idx="303">
                  <c:v>77.759</c:v>
                </c:pt>
                <c:pt idx="304">
                  <c:v>77.760000000000005</c:v>
                </c:pt>
                <c:pt idx="305">
                  <c:v>77.763999999999996</c:v>
                </c:pt>
                <c:pt idx="306">
                  <c:v>77.762</c:v>
                </c:pt>
                <c:pt idx="307">
                  <c:v>77.766000000000005</c:v>
                </c:pt>
                <c:pt idx="308">
                  <c:v>77.769000000000005</c:v>
                </c:pt>
                <c:pt idx="309">
                  <c:v>77.768000000000001</c:v>
                </c:pt>
                <c:pt idx="310">
                  <c:v>77.769000000000005</c:v>
                </c:pt>
                <c:pt idx="311">
                  <c:v>77.769000000000005</c:v>
                </c:pt>
                <c:pt idx="312">
                  <c:v>77.772999999999996</c:v>
                </c:pt>
                <c:pt idx="313">
                  <c:v>77.772999999999996</c:v>
                </c:pt>
                <c:pt idx="314">
                  <c:v>77.772999999999996</c:v>
                </c:pt>
                <c:pt idx="315">
                  <c:v>77.775000000000006</c:v>
                </c:pt>
                <c:pt idx="316">
                  <c:v>77.777000000000001</c:v>
                </c:pt>
                <c:pt idx="317">
                  <c:v>77.778999999999996</c:v>
                </c:pt>
                <c:pt idx="318">
                  <c:v>77.783000000000001</c:v>
                </c:pt>
                <c:pt idx="319">
                  <c:v>77.784999999999997</c:v>
                </c:pt>
                <c:pt idx="320">
                  <c:v>77.786000000000001</c:v>
                </c:pt>
                <c:pt idx="321">
                  <c:v>77.784000000000006</c:v>
                </c:pt>
                <c:pt idx="322">
                  <c:v>77.784000000000006</c:v>
                </c:pt>
                <c:pt idx="323">
                  <c:v>77.784999999999997</c:v>
                </c:pt>
                <c:pt idx="324">
                  <c:v>77.784000000000006</c:v>
                </c:pt>
                <c:pt idx="325">
                  <c:v>77.783000000000001</c:v>
                </c:pt>
                <c:pt idx="326">
                  <c:v>77.783000000000001</c:v>
                </c:pt>
                <c:pt idx="327">
                  <c:v>77.771000000000001</c:v>
                </c:pt>
                <c:pt idx="328">
                  <c:v>77.765000000000001</c:v>
                </c:pt>
                <c:pt idx="329">
                  <c:v>77.763000000000005</c:v>
                </c:pt>
                <c:pt idx="330">
                  <c:v>77.763999999999996</c:v>
                </c:pt>
                <c:pt idx="331">
                  <c:v>77.766000000000005</c:v>
                </c:pt>
                <c:pt idx="332">
                  <c:v>77.769000000000005</c:v>
                </c:pt>
                <c:pt idx="333">
                  <c:v>77.77</c:v>
                </c:pt>
                <c:pt idx="334">
                  <c:v>77.774000000000001</c:v>
                </c:pt>
                <c:pt idx="335">
                  <c:v>77.775000000000006</c:v>
                </c:pt>
                <c:pt idx="336">
                  <c:v>77.778000000000006</c:v>
                </c:pt>
                <c:pt idx="337">
                  <c:v>77.778999999999996</c:v>
                </c:pt>
                <c:pt idx="338">
                  <c:v>77.777000000000001</c:v>
                </c:pt>
                <c:pt idx="339">
                  <c:v>77.781000000000006</c:v>
                </c:pt>
                <c:pt idx="340">
                  <c:v>77.781999999999996</c:v>
                </c:pt>
                <c:pt idx="341">
                  <c:v>77.781000000000006</c:v>
                </c:pt>
                <c:pt idx="342">
                  <c:v>77.781000000000006</c:v>
                </c:pt>
                <c:pt idx="343">
                  <c:v>77.781000000000006</c:v>
                </c:pt>
                <c:pt idx="344">
                  <c:v>77.781000000000006</c:v>
                </c:pt>
                <c:pt idx="345">
                  <c:v>77.778999999999996</c:v>
                </c:pt>
                <c:pt idx="346">
                  <c:v>77.778000000000006</c:v>
                </c:pt>
                <c:pt idx="347">
                  <c:v>77.778999999999996</c:v>
                </c:pt>
                <c:pt idx="348">
                  <c:v>77.778999999999996</c:v>
                </c:pt>
                <c:pt idx="349">
                  <c:v>77.78</c:v>
                </c:pt>
                <c:pt idx="350">
                  <c:v>77.784000000000006</c:v>
                </c:pt>
                <c:pt idx="351">
                  <c:v>77.787000000000006</c:v>
                </c:pt>
                <c:pt idx="352">
                  <c:v>77.787999999999997</c:v>
                </c:pt>
                <c:pt idx="353">
                  <c:v>77.789000000000001</c:v>
                </c:pt>
                <c:pt idx="354">
                  <c:v>77.792000000000002</c:v>
                </c:pt>
                <c:pt idx="355">
                  <c:v>77.793000000000006</c:v>
                </c:pt>
                <c:pt idx="356">
                  <c:v>77.793000000000006</c:v>
                </c:pt>
                <c:pt idx="357">
                  <c:v>77.793000000000006</c:v>
                </c:pt>
                <c:pt idx="358">
                  <c:v>77.793000000000006</c:v>
                </c:pt>
                <c:pt idx="359">
                  <c:v>77.796000000000006</c:v>
                </c:pt>
                <c:pt idx="360">
                  <c:v>77.796000000000006</c:v>
                </c:pt>
                <c:pt idx="361">
                  <c:v>77.796999999999997</c:v>
                </c:pt>
                <c:pt idx="362">
                  <c:v>77.796999999999997</c:v>
                </c:pt>
                <c:pt idx="363">
                  <c:v>77.798000000000002</c:v>
                </c:pt>
                <c:pt idx="364">
                  <c:v>77.799000000000007</c:v>
                </c:pt>
                <c:pt idx="365">
                  <c:v>77.799000000000007</c:v>
                </c:pt>
                <c:pt idx="366">
                  <c:v>77.8</c:v>
                </c:pt>
                <c:pt idx="367">
                  <c:v>77.799000000000007</c:v>
                </c:pt>
                <c:pt idx="368">
                  <c:v>77.801000000000002</c:v>
                </c:pt>
                <c:pt idx="369">
                  <c:v>77.802000000000007</c:v>
                </c:pt>
                <c:pt idx="370">
                  <c:v>77.802999999999997</c:v>
                </c:pt>
                <c:pt idx="371">
                  <c:v>77.802999999999997</c:v>
                </c:pt>
                <c:pt idx="372">
                  <c:v>77.804000000000002</c:v>
                </c:pt>
                <c:pt idx="373">
                  <c:v>77.807000000000002</c:v>
                </c:pt>
                <c:pt idx="374">
                  <c:v>77.807000000000002</c:v>
                </c:pt>
                <c:pt idx="375">
                  <c:v>77.81</c:v>
                </c:pt>
                <c:pt idx="376">
                  <c:v>77.81</c:v>
                </c:pt>
                <c:pt idx="377">
                  <c:v>77.813999999999993</c:v>
                </c:pt>
                <c:pt idx="378">
                  <c:v>77.814999999999998</c:v>
                </c:pt>
                <c:pt idx="379">
                  <c:v>77.819000000000003</c:v>
                </c:pt>
                <c:pt idx="380">
                  <c:v>77.820999999999998</c:v>
                </c:pt>
                <c:pt idx="381">
                  <c:v>77.819999999999993</c:v>
                </c:pt>
                <c:pt idx="382">
                  <c:v>77.822000000000003</c:v>
                </c:pt>
                <c:pt idx="383">
                  <c:v>77.825000000000003</c:v>
                </c:pt>
                <c:pt idx="384">
                  <c:v>77.823999999999998</c:v>
                </c:pt>
                <c:pt idx="385">
                  <c:v>77.825000000000003</c:v>
                </c:pt>
                <c:pt idx="386">
                  <c:v>77.828999999999994</c:v>
                </c:pt>
                <c:pt idx="387">
                  <c:v>77.828000000000003</c:v>
                </c:pt>
                <c:pt idx="388">
                  <c:v>77.828000000000003</c:v>
                </c:pt>
                <c:pt idx="389">
                  <c:v>77.832999999999998</c:v>
                </c:pt>
                <c:pt idx="390">
                  <c:v>77.831999999999994</c:v>
                </c:pt>
                <c:pt idx="391">
                  <c:v>77.831999999999994</c:v>
                </c:pt>
                <c:pt idx="392">
                  <c:v>77.832999999999998</c:v>
                </c:pt>
                <c:pt idx="393">
                  <c:v>77.834000000000003</c:v>
                </c:pt>
                <c:pt idx="394">
                  <c:v>77.834999999999994</c:v>
                </c:pt>
                <c:pt idx="395">
                  <c:v>77.835999999999999</c:v>
                </c:pt>
                <c:pt idx="396">
                  <c:v>77.835999999999999</c:v>
                </c:pt>
                <c:pt idx="397">
                  <c:v>77.838999999999999</c:v>
                </c:pt>
                <c:pt idx="398">
                  <c:v>77.837999999999994</c:v>
                </c:pt>
                <c:pt idx="399">
                  <c:v>77.84</c:v>
                </c:pt>
                <c:pt idx="400">
                  <c:v>77.84</c:v>
                </c:pt>
                <c:pt idx="401">
                  <c:v>77.843000000000004</c:v>
                </c:pt>
                <c:pt idx="402">
                  <c:v>77.844999999999999</c:v>
                </c:pt>
                <c:pt idx="403">
                  <c:v>77.846000000000004</c:v>
                </c:pt>
                <c:pt idx="404">
                  <c:v>77.846000000000004</c:v>
                </c:pt>
                <c:pt idx="405">
                  <c:v>77.847999999999999</c:v>
                </c:pt>
                <c:pt idx="406">
                  <c:v>77.849000000000004</c:v>
                </c:pt>
                <c:pt idx="407">
                  <c:v>77.849000000000004</c:v>
                </c:pt>
                <c:pt idx="408">
                  <c:v>77.850999999999999</c:v>
                </c:pt>
                <c:pt idx="409">
                  <c:v>77.852999999999994</c:v>
                </c:pt>
                <c:pt idx="410">
                  <c:v>77.852000000000004</c:v>
                </c:pt>
                <c:pt idx="411">
                  <c:v>77.850999999999999</c:v>
                </c:pt>
                <c:pt idx="412">
                  <c:v>77.852000000000004</c:v>
                </c:pt>
                <c:pt idx="413">
                  <c:v>77.855999999999995</c:v>
                </c:pt>
                <c:pt idx="414">
                  <c:v>77.856999999999999</c:v>
                </c:pt>
                <c:pt idx="415">
                  <c:v>77.856999999999999</c:v>
                </c:pt>
                <c:pt idx="416">
                  <c:v>77.858000000000004</c:v>
                </c:pt>
                <c:pt idx="417">
                  <c:v>77.858999999999995</c:v>
                </c:pt>
                <c:pt idx="418">
                  <c:v>77.858000000000004</c:v>
                </c:pt>
                <c:pt idx="419">
                  <c:v>77.858999999999995</c:v>
                </c:pt>
                <c:pt idx="420">
                  <c:v>77.86</c:v>
                </c:pt>
                <c:pt idx="421">
                  <c:v>77.863</c:v>
                </c:pt>
                <c:pt idx="422">
                  <c:v>77.864999999999995</c:v>
                </c:pt>
                <c:pt idx="423">
                  <c:v>77.866</c:v>
                </c:pt>
                <c:pt idx="424">
                  <c:v>77.866</c:v>
                </c:pt>
                <c:pt idx="425">
                  <c:v>77.867999999999995</c:v>
                </c:pt>
                <c:pt idx="426">
                  <c:v>77.867999999999995</c:v>
                </c:pt>
                <c:pt idx="427">
                  <c:v>77.87</c:v>
                </c:pt>
                <c:pt idx="428">
                  <c:v>77.870999999999995</c:v>
                </c:pt>
                <c:pt idx="429">
                  <c:v>77.870999999999995</c:v>
                </c:pt>
                <c:pt idx="430">
                  <c:v>77.873000000000005</c:v>
                </c:pt>
                <c:pt idx="431">
                  <c:v>77.873999999999995</c:v>
                </c:pt>
                <c:pt idx="432">
                  <c:v>77.873999999999995</c:v>
                </c:pt>
                <c:pt idx="433">
                  <c:v>77.873999999999995</c:v>
                </c:pt>
                <c:pt idx="434">
                  <c:v>77.873999999999995</c:v>
                </c:pt>
                <c:pt idx="435">
                  <c:v>77.873000000000005</c:v>
                </c:pt>
                <c:pt idx="436">
                  <c:v>77.875</c:v>
                </c:pt>
                <c:pt idx="437">
                  <c:v>77.875</c:v>
                </c:pt>
                <c:pt idx="438">
                  <c:v>77.873999999999995</c:v>
                </c:pt>
                <c:pt idx="439">
                  <c:v>77.876000000000005</c:v>
                </c:pt>
                <c:pt idx="440">
                  <c:v>77.875</c:v>
                </c:pt>
                <c:pt idx="441">
                  <c:v>77.876999999999995</c:v>
                </c:pt>
                <c:pt idx="442">
                  <c:v>77.876000000000005</c:v>
                </c:pt>
                <c:pt idx="443">
                  <c:v>77.876000000000005</c:v>
                </c:pt>
                <c:pt idx="444">
                  <c:v>77.876000000000005</c:v>
                </c:pt>
                <c:pt idx="445">
                  <c:v>77.876000000000005</c:v>
                </c:pt>
                <c:pt idx="446">
                  <c:v>77.879000000000005</c:v>
                </c:pt>
                <c:pt idx="447">
                  <c:v>77.879000000000005</c:v>
                </c:pt>
                <c:pt idx="448">
                  <c:v>77.873000000000005</c:v>
                </c:pt>
                <c:pt idx="449">
                  <c:v>77.872</c:v>
                </c:pt>
                <c:pt idx="450">
                  <c:v>77.873000000000005</c:v>
                </c:pt>
                <c:pt idx="451">
                  <c:v>77.876000000000005</c:v>
                </c:pt>
                <c:pt idx="452">
                  <c:v>77.900000000000006</c:v>
                </c:pt>
                <c:pt idx="453">
                  <c:v>77.91</c:v>
                </c:pt>
                <c:pt idx="454">
                  <c:v>77.915000000000006</c:v>
                </c:pt>
                <c:pt idx="455">
                  <c:v>77.917000000000002</c:v>
                </c:pt>
                <c:pt idx="456">
                  <c:v>77.92</c:v>
                </c:pt>
                <c:pt idx="457">
                  <c:v>77.921999999999997</c:v>
                </c:pt>
                <c:pt idx="458">
                  <c:v>77.926000000000002</c:v>
                </c:pt>
                <c:pt idx="459">
                  <c:v>77.927000000000007</c:v>
                </c:pt>
                <c:pt idx="460">
                  <c:v>77.929000000000002</c:v>
                </c:pt>
                <c:pt idx="461">
                  <c:v>77.932000000000002</c:v>
                </c:pt>
                <c:pt idx="462">
                  <c:v>77.933000000000007</c:v>
                </c:pt>
                <c:pt idx="463">
                  <c:v>77.935000000000002</c:v>
                </c:pt>
                <c:pt idx="464">
                  <c:v>77.936999999999998</c:v>
                </c:pt>
                <c:pt idx="465">
                  <c:v>77.94</c:v>
                </c:pt>
                <c:pt idx="466">
                  <c:v>77.941000000000003</c:v>
                </c:pt>
                <c:pt idx="467">
                  <c:v>77.944000000000003</c:v>
                </c:pt>
                <c:pt idx="468">
                  <c:v>77.942999999999998</c:v>
                </c:pt>
                <c:pt idx="469">
                  <c:v>77.945999999999998</c:v>
                </c:pt>
                <c:pt idx="470">
                  <c:v>77.947999999999993</c:v>
                </c:pt>
                <c:pt idx="471">
                  <c:v>77.948999999999998</c:v>
                </c:pt>
                <c:pt idx="472">
                  <c:v>77.947000000000003</c:v>
                </c:pt>
                <c:pt idx="473">
                  <c:v>77.95</c:v>
                </c:pt>
                <c:pt idx="474">
                  <c:v>77.947999999999993</c:v>
                </c:pt>
                <c:pt idx="475">
                  <c:v>77.95</c:v>
                </c:pt>
                <c:pt idx="476">
                  <c:v>77.956000000000003</c:v>
                </c:pt>
                <c:pt idx="477">
                  <c:v>77.959999999999994</c:v>
                </c:pt>
                <c:pt idx="478">
                  <c:v>77.959000000000003</c:v>
                </c:pt>
                <c:pt idx="479">
                  <c:v>77.953000000000003</c:v>
                </c:pt>
                <c:pt idx="480">
                  <c:v>77.947000000000003</c:v>
                </c:pt>
                <c:pt idx="481">
                  <c:v>77.947000000000003</c:v>
                </c:pt>
                <c:pt idx="482">
                  <c:v>77.947999999999993</c:v>
                </c:pt>
                <c:pt idx="483">
                  <c:v>77.947999999999993</c:v>
                </c:pt>
                <c:pt idx="484">
                  <c:v>77.947999999999993</c:v>
                </c:pt>
                <c:pt idx="485">
                  <c:v>77.950999999999993</c:v>
                </c:pt>
                <c:pt idx="486">
                  <c:v>77.948999999999998</c:v>
                </c:pt>
                <c:pt idx="487">
                  <c:v>77.948999999999998</c:v>
                </c:pt>
                <c:pt idx="488">
                  <c:v>77.951999999999998</c:v>
                </c:pt>
                <c:pt idx="489">
                  <c:v>77.960999999999999</c:v>
                </c:pt>
                <c:pt idx="490">
                  <c:v>77.960999999999999</c:v>
                </c:pt>
                <c:pt idx="491">
                  <c:v>77.962000000000003</c:v>
                </c:pt>
                <c:pt idx="492">
                  <c:v>77.963999999999999</c:v>
                </c:pt>
                <c:pt idx="493">
                  <c:v>77.963999999999999</c:v>
                </c:pt>
                <c:pt idx="494">
                  <c:v>77.965000000000003</c:v>
                </c:pt>
                <c:pt idx="495">
                  <c:v>77.965000000000003</c:v>
                </c:pt>
                <c:pt idx="496">
                  <c:v>77.963999999999999</c:v>
                </c:pt>
                <c:pt idx="497">
                  <c:v>77.966999999999999</c:v>
                </c:pt>
                <c:pt idx="498">
                  <c:v>77.968999999999994</c:v>
                </c:pt>
                <c:pt idx="499">
                  <c:v>77.971999999999994</c:v>
                </c:pt>
                <c:pt idx="500">
                  <c:v>77.974000000000004</c:v>
                </c:pt>
                <c:pt idx="501">
                  <c:v>77.975999999999999</c:v>
                </c:pt>
                <c:pt idx="502">
                  <c:v>77.975999999999999</c:v>
                </c:pt>
                <c:pt idx="503">
                  <c:v>77.968999999999994</c:v>
                </c:pt>
                <c:pt idx="504">
                  <c:v>77.97</c:v>
                </c:pt>
                <c:pt idx="505">
                  <c:v>77.971000000000004</c:v>
                </c:pt>
                <c:pt idx="506">
                  <c:v>77.971000000000004</c:v>
                </c:pt>
                <c:pt idx="507">
                  <c:v>77.974000000000004</c:v>
                </c:pt>
                <c:pt idx="508">
                  <c:v>77.974999999999994</c:v>
                </c:pt>
                <c:pt idx="509">
                  <c:v>77.981999999999999</c:v>
                </c:pt>
                <c:pt idx="510">
                  <c:v>77.984999999999999</c:v>
                </c:pt>
                <c:pt idx="511">
                  <c:v>77.986000000000004</c:v>
                </c:pt>
                <c:pt idx="512">
                  <c:v>77.984999999999999</c:v>
                </c:pt>
                <c:pt idx="513">
                  <c:v>77.984999999999999</c:v>
                </c:pt>
                <c:pt idx="514">
                  <c:v>77.983999999999995</c:v>
                </c:pt>
                <c:pt idx="515">
                  <c:v>77.988</c:v>
                </c:pt>
                <c:pt idx="516">
                  <c:v>77.988</c:v>
                </c:pt>
                <c:pt idx="517">
                  <c:v>77.986999999999995</c:v>
                </c:pt>
                <c:pt idx="518">
                  <c:v>77.988</c:v>
                </c:pt>
                <c:pt idx="519">
                  <c:v>77.989000000000004</c:v>
                </c:pt>
                <c:pt idx="520">
                  <c:v>77.989999999999995</c:v>
                </c:pt>
                <c:pt idx="521">
                  <c:v>77.989999999999995</c:v>
                </c:pt>
                <c:pt idx="522">
                  <c:v>77.991</c:v>
                </c:pt>
                <c:pt idx="523">
                  <c:v>77.992000000000004</c:v>
                </c:pt>
                <c:pt idx="524">
                  <c:v>77.992000000000004</c:v>
                </c:pt>
                <c:pt idx="525">
                  <c:v>77.994</c:v>
                </c:pt>
                <c:pt idx="526">
                  <c:v>77.994</c:v>
                </c:pt>
                <c:pt idx="527">
                  <c:v>77.995999999999995</c:v>
                </c:pt>
                <c:pt idx="528">
                  <c:v>77.995000000000005</c:v>
                </c:pt>
                <c:pt idx="529">
                  <c:v>77.995000000000005</c:v>
                </c:pt>
                <c:pt idx="530">
                  <c:v>77.998000000000005</c:v>
                </c:pt>
                <c:pt idx="531">
                  <c:v>78.001000000000005</c:v>
                </c:pt>
                <c:pt idx="532">
                  <c:v>78.006</c:v>
                </c:pt>
                <c:pt idx="533">
                  <c:v>78.006</c:v>
                </c:pt>
                <c:pt idx="534">
                  <c:v>78.007999999999996</c:v>
                </c:pt>
                <c:pt idx="535">
                  <c:v>78.009</c:v>
                </c:pt>
                <c:pt idx="536">
                  <c:v>78.010000000000005</c:v>
                </c:pt>
                <c:pt idx="537">
                  <c:v>78.010999999999996</c:v>
                </c:pt>
                <c:pt idx="538">
                  <c:v>78.012</c:v>
                </c:pt>
                <c:pt idx="539">
                  <c:v>78.013999999999996</c:v>
                </c:pt>
                <c:pt idx="540">
                  <c:v>78.013999999999996</c:v>
                </c:pt>
                <c:pt idx="541">
                  <c:v>78.015000000000001</c:v>
                </c:pt>
                <c:pt idx="542">
                  <c:v>78.016999999999996</c:v>
                </c:pt>
                <c:pt idx="543">
                  <c:v>78.016000000000005</c:v>
                </c:pt>
                <c:pt idx="544">
                  <c:v>78.016000000000005</c:v>
                </c:pt>
                <c:pt idx="545">
                  <c:v>78.015000000000001</c:v>
                </c:pt>
                <c:pt idx="546">
                  <c:v>78.016999999999996</c:v>
                </c:pt>
                <c:pt idx="547">
                  <c:v>78.018000000000001</c:v>
                </c:pt>
                <c:pt idx="548">
                  <c:v>78.019000000000005</c:v>
                </c:pt>
                <c:pt idx="549">
                  <c:v>78.02</c:v>
                </c:pt>
                <c:pt idx="550">
                  <c:v>78.021000000000001</c:v>
                </c:pt>
                <c:pt idx="551">
                  <c:v>78.022999999999996</c:v>
                </c:pt>
                <c:pt idx="552">
                  <c:v>78.022999999999996</c:v>
                </c:pt>
                <c:pt idx="553">
                  <c:v>78.024000000000001</c:v>
                </c:pt>
                <c:pt idx="554">
                  <c:v>78.025999999999996</c:v>
                </c:pt>
                <c:pt idx="555">
                  <c:v>78.024000000000001</c:v>
                </c:pt>
                <c:pt idx="556">
                  <c:v>78.021000000000001</c:v>
                </c:pt>
                <c:pt idx="557">
                  <c:v>78.022999999999996</c:v>
                </c:pt>
                <c:pt idx="558">
                  <c:v>78.022000000000006</c:v>
                </c:pt>
                <c:pt idx="559">
                  <c:v>78.025999999999996</c:v>
                </c:pt>
                <c:pt idx="560">
                  <c:v>78.027000000000001</c:v>
                </c:pt>
                <c:pt idx="561">
                  <c:v>78.028000000000006</c:v>
                </c:pt>
                <c:pt idx="562">
                  <c:v>78.028000000000006</c:v>
                </c:pt>
                <c:pt idx="563">
                  <c:v>78.028000000000006</c:v>
                </c:pt>
                <c:pt idx="564">
                  <c:v>78.028000000000006</c:v>
                </c:pt>
                <c:pt idx="565">
                  <c:v>78.028000000000006</c:v>
                </c:pt>
                <c:pt idx="566">
                  <c:v>78.028000000000006</c:v>
                </c:pt>
                <c:pt idx="567">
                  <c:v>78.027000000000001</c:v>
                </c:pt>
                <c:pt idx="568">
                  <c:v>78.027000000000001</c:v>
                </c:pt>
                <c:pt idx="569">
                  <c:v>78.028999999999996</c:v>
                </c:pt>
                <c:pt idx="570">
                  <c:v>78.028999999999996</c:v>
                </c:pt>
                <c:pt idx="571">
                  <c:v>78.03</c:v>
                </c:pt>
                <c:pt idx="572">
                  <c:v>78.028999999999996</c:v>
                </c:pt>
                <c:pt idx="573">
                  <c:v>78.03</c:v>
                </c:pt>
                <c:pt idx="574">
                  <c:v>78.028999999999996</c:v>
                </c:pt>
                <c:pt idx="575">
                  <c:v>78.031000000000006</c:v>
                </c:pt>
                <c:pt idx="576">
                  <c:v>78.034999999999997</c:v>
                </c:pt>
                <c:pt idx="577">
                  <c:v>78.037000000000006</c:v>
                </c:pt>
                <c:pt idx="578">
                  <c:v>78.037999999999997</c:v>
                </c:pt>
                <c:pt idx="579">
                  <c:v>78.040000000000006</c:v>
                </c:pt>
                <c:pt idx="580">
                  <c:v>78.037000000000006</c:v>
                </c:pt>
                <c:pt idx="581">
                  <c:v>78.039000000000001</c:v>
                </c:pt>
                <c:pt idx="582">
                  <c:v>78.040000000000006</c:v>
                </c:pt>
                <c:pt idx="583">
                  <c:v>78.040000000000006</c:v>
                </c:pt>
                <c:pt idx="584">
                  <c:v>78.042000000000002</c:v>
                </c:pt>
                <c:pt idx="585">
                  <c:v>78.042000000000002</c:v>
                </c:pt>
                <c:pt idx="586">
                  <c:v>78.043000000000006</c:v>
                </c:pt>
                <c:pt idx="587">
                  <c:v>78.045000000000002</c:v>
                </c:pt>
                <c:pt idx="588">
                  <c:v>78.046000000000006</c:v>
                </c:pt>
                <c:pt idx="589">
                  <c:v>78.046999999999997</c:v>
                </c:pt>
                <c:pt idx="590">
                  <c:v>78.049000000000007</c:v>
                </c:pt>
                <c:pt idx="591">
                  <c:v>78.05</c:v>
                </c:pt>
                <c:pt idx="592">
                  <c:v>78.051000000000002</c:v>
                </c:pt>
                <c:pt idx="593">
                  <c:v>78.054000000000002</c:v>
                </c:pt>
                <c:pt idx="594">
                  <c:v>78.052999999999997</c:v>
                </c:pt>
                <c:pt idx="595">
                  <c:v>78.055999999999997</c:v>
                </c:pt>
                <c:pt idx="596">
                  <c:v>78.057000000000002</c:v>
                </c:pt>
                <c:pt idx="597">
                  <c:v>78.057000000000002</c:v>
                </c:pt>
                <c:pt idx="598">
                  <c:v>78.057000000000002</c:v>
                </c:pt>
                <c:pt idx="599">
                  <c:v>78.057000000000002</c:v>
                </c:pt>
                <c:pt idx="600">
                  <c:v>78.058000000000007</c:v>
                </c:pt>
                <c:pt idx="601">
                  <c:v>78.057000000000002</c:v>
                </c:pt>
                <c:pt idx="602">
                  <c:v>78.055999999999997</c:v>
                </c:pt>
                <c:pt idx="603">
                  <c:v>78.058999999999997</c:v>
                </c:pt>
                <c:pt idx="604">
                  <c:v>78.06</c:v>
                </c:pt>
                <c:pt idx="605">
                  <c:v>78.061000000000007</c:v>
                </c:pt>
                <c:pt idx="606">
                  <c:v>78.061999999999998</c:v>
                </c:pt>
                <c:pt idx="607">
                  <c:v>78.064999999999998</c:v>
                </c:pt>
                <c:pt idx="608">
                  <c:v>78.066000000000003</c:v>
                </c:pt>
                <c:pt idx="609">
                  <c:v>78.066000000000003</c:v>
                </c:pt>
                <c:pt idx="610">
                  <c:v>78.067999999999998</c:v>
                </c:pt>
                <c:pt idx="611">
                  <c:v>78.069000000000003</c:v>
                </c:pt>
                <c:pt idx="612">
                  <c:v>78.067999999999998</c:v>
                </c:pt>
                <c:pt idx="613">
                  <c:v>78.066999999999993</c:v>
                </c:pt>
                <c:pt idx="614">
                  <c:v>78.067999999999998</c:v>
                </c:pt>
                <c:pt idx="615">
                  <c:v>78.069999999999993</c:v>
                </c:pt>
                <c:pt idx="616">
                  <c:v>78.069999999999993</c:v>
                </c:pt>
                <c:pt idx="617">
                  <c:v>78.069000000000003</c:v>
                </c:pt>
                <c:pt idx="618">
                  <c:v>78.066000000000003</c:v>
                </c:pt>
                <c:pt idx="619">
                  <c:v>78.061999999999998</c:v>
                </c:pt>
                <c:pt idx="620">
                  <c:v>78.058999999999997</c:v>
                </c:pt>
                <c:pt idx="621">
                  <c:v>78.058000000000007</c:v>
                </c:pt>
                <c:pt idx="622">
                  <c:v>78.058000000000007</c:v>
                </c:pt>
                <c:pt idx="623">
                  <c:v>78.061999999999998</c:v>
                </c:pt>
                <c:pt idx="624">
                  <c:v>78.061999999999998</c:v>
                </c:pt>
                <c:pt idx="625">
                  <c:v>78.063000000000002</c:v>
                </c:pt>
                <c:pt idx="626">
                  <c:v>78.066000000000003</c:v>
                </c:pt>
                <c:pt idx="627">
                  <c:v>78.066000000000003</c:v>
                </c:pt>
                <c:pt idx="628">
                  <c:v>78.066999999999993</c:v>
                </c:pt>
                <c:pt idx="629">
                  <c:v>78.067999999999998</c:v>
                </c:pt>
                <c:pt idx="630">
                  <c:v>78.072000000000003</c:v>
                </c:pt>
                <c:pt idx="631">
                  <c:v>78.067999999999998</c:v>
                </c:pt>
                <c:pt idx="632">
                  <c:v>78.066999999999993</c:v>
                </c:pt>
                <c:pt idx="633">
                  <c:v>78.064999999999998</c:v>
                </c:pt>
                <c:pt idx="634">
                  <c:v>78.066000000000003</c:v>
                </c:pt>
                <c:pt idx="635">
                  <c:v>78.066000000000003</c:v>
                </c:pt>
                <c:pt idx="636">
                  <c:v>78.066000000000003</c:v>
                </c:pt>
                <c:pt idx="637">
                  <c:v>78.066000000000003</c:v>
                </c:pt>
                <c:pt idx="638">
                  <c:v>78.064999999999998</c:v>
                </c:pt>
                <c:pt idx="639">
                  <c:v>78.066999999999993</c:v>
                </c:pt>
                <c:pt idx="640">
                  <c:v>78.069000000000003</c:v>
                </c:pt>
                <c:pt idx="641">
                  <c:v>78.070999999999998</c:v>
                </c:pt>
                <c:pt idx="642">
                  <c:v>78.072000000000003</c:v>
                </c:pt>
                <c:pt idx="643">
                  <c:v>78.073999999999998</c:v>
                </c:pt>
                <c:pt idx="644">
                  <c:v>78.072999999999993</c:v>
                </c:pt>
                <c:pt idx="645">
                  <c:v>78.075999999999993</c:v>
                </c:pt>
                <c:pt idx="646">
                  <c:v>78.078000000000003</c:v>
                </c:pt>
                <c:pt idx="647">
                  <c:v>78.073999999999998</c:v>
                </c:pt>
                <c:pt idx="648">
                  <c:v>78.072999999999993</c:v>
                </c:pt>
                <c:pt idx="649">
                  <c:v>78.073999999999998</c:v>
                </c:pt>
                <c:pt idx="650">
                  <c:v>78.073999999999998</c:v>
                </c:pt>
                <c:pt idx="651">
                  <c:v>78.075999999999993</c:v>
                </c:pt>
                <c:pt idx="652">
                  <c:v>78.075000000000003</c:v>
                </c:pt>
                <c:pt idx="653">
                  <c:v>78.078999999999994</c:v>
                </c:pt>
                <c:pt idx="654">
                  <c:v>78.078000000000003</c:v>
                </c:pt>
                <c:pt idx="655">
                  <c:v>78.078000000000003</c:v>
                </c:pt>
                <c:pt idx="656">
                  <c:v>78.078000000000003</c:v>
                </c:pt>
                <c:pt idx="657">
                  <c:v>78.078999999999994</c:v>
                </c:pt>
                <c:pt idx="658">
                  <c:v>78.08</c:v>
                </c:pt>
                <c:pt idx="659">
                  <c:v>78.08</c:v>
                </c:pt>
                <c:pt idx="660">
                  <c:v>78.081000000000003</c:v>
                </c:pt>
                <c:pt idx="661">
                  <c:v>78.082999999999998</c:v>
                </c:pt>
                <c:pt idx="662">
                  <c:v>78.084000000000003</c:v>
                </c:pt>
                <c:pt idx="663">
                  <c:v>78.084999999999994</c:v>
                </c:pt>
                <c:pt idx="664">
                  <c:v>78.087000000000003</c:v>
                </c:pt>
                <c:pt idx="665">
                  <c:v>78.087000000000003</c:v>
                </c:pt>
                <c:pt idx="666">
                  <c:v>78.087000000000003</c:v>
                </c:pt>
                <c:pt idx="667">
                  <c:v>78.088999999999999</c:v>
                </c:pt>
                <c:pt idx="668">
                  <c:v>78.091999999999999</c:v>
                </c:pt>
                <c:pt idx="669">
                  <c:v>78.091999999999999</c:v>
                </c:pt>
                <c:pt idx="670">
                  <c:v>78.094999999999999</c:v>
                </c:pt>
                <c:pt idx="671">
                  <c:v>78.097999999999999</c:v>
                </c:pt>
                <c:pt idx="672">
                  <c:v>78.102000000000004</c:v>
                </c:pt>
                <c:pt idx="673">
                  <c:v>78.100999999999999</c:v>
                </c:pt>
                <c:pt idx="674">
                  <c:v>78.102999999999994</c:v>
                </c:pt>
                <c:pt idx="675">
                  <c:v>78.102000000000004</c:v>
                </c:pt>
                <c:pt idx="676">
                  <c:v>78.102000000000004</c:v>
                </c:pt>
                <c:pt idx="677">
                  <c:v>78.102999999999994</c:v>
                </c:pt>
                <c:pt idx="678">
                  <c:v>78.102999999999994</c:v>
                </c:pt>
                <c:pt idx="679">
                  <c:v>78.102999999999994</c:v>
                </c:pt>
                <c:pt idx="680">
                  <c:v>78.102000000000004</c:v>
                </c:pt>
                <c:pt idx="681">
                  <c:v>78.103999999999999</c:v>
                </c:pt>
                <c:pt idx="682">
                  <c:v>78.103999999999999</c:v>
                </c:pt>
                <c:pt idx="683">
                  <c:v>78.103999999999999</c:v>
                </c:pt>
                <c:pt idx="684">
                  <c:v>78.105000000000004</c:v>
                </c:pt>
                <c:pt idx="685">
                  <c:v>78.105999999999995</c:v>
                </c:pt>
                <c:pt idx="686">
                  <c:v>78.108000000000004</c:v>
                </c:pt>
                <c:pt idx="687">
                  <c:v>78.106999999999999</c:v>
                </c:pt>
                <c:pt idx="688">
                  <c:v>78.108000000000004</c:v>
                </c:pt>
                <c:pt idx="689">
                  <c:v>78.105999999999995</c:v>
                </c:pt>
                <c:pt idx="690">
                  <c:v>78.106999999999999</c:v>
                </c:pt>
                <c:pt idx="691">
                  <c:v>78.106999999999999</c:v>
                </c:pt>
                <c:pt idx="692">
                  <c:v>78.106999999999999</c:v>
                </c:pt>
                <c:pt idx="693">
                  <c:v>78.106999999999999</c:v>
                </c:pt>
                <c:pt idx="694">
                  <c:v>78.106999999999999</c:v>
                </c:pt>
                <c:pt idx="695">
                  <c:v>78.108000000000004</c:v>
                </c:pt>
                <c:pt idx="696">
                  <c:v>78.108999999999995</c:v>
                </c:pt>
                <c:pt idx="697">
                  <c:v>78.108000000000004</c:v>
                </c:pt>
                <c:pt idx="698">
                  <c:v>78.108000000000004</c:v>
                </c:pt>
                <c:pt idx="699">
                  <c:v>78.108000000000004</c:v>
                </c:pt>
                <c:pt idx="700">
                  <c:v>78.108000000000004</c:v>
                </c:pt>
                <c:pt idx="701">
                  <c:v>78.108000000000004</c:v>
                </c:pt>
                <c:pt idx="702">
                  <c:v>78.108999999999995</c:v>
                </c:pt>
                <c:pt idx="703">
                  <c:v>78.11</c:v>
                </c:pt>
                <c:pt idx="704">
                  <c:v>78.111999999999995</c:v>
                </c:pt>
                <c:pt idx="705">
                  <c:v>78.111000000000004</c:v>
                </c:pt>
                <c:pt idx="706">
                  <c:v>78.111000000000004</c:v>
                </c:pt>
                <c:pt idx="707">
                  <c:v>78.111000000000004</c:v>
                </c:pt>
                <c:pt idx="708">
                  <c:v>78.114000000000004</c:v>
                </c:pt>
                <c:pt idx="709">
                  <c:v>78.113</c:v>
                </c:pt>
                <c:pt idx="710">
                  <c:v>78.114999999999995</c:v>
                </c:pt>
                <c:pt idx="711">
                  <c:v>78.116</c:v>
                </c:pt>
                <c:pt idx="712">
                  <c:v>78.117000000000004</c:v>
                </c:pt>
                <c:pt idx="713">
                  <c:v>78.117999999999995</c:v>
                </c:pt>
                <c:pt idx="714">
                  <c:v>78.120999999999995</c:v>
                </c:pt>
                <c:pt idx="715">
                  <c:v>78.120999999999995</c:v>
                </c:pt>
                <c:pt idx="716">
                  <c:v>78.120999999999995</c:v>
                </c:pt>
                <c:pt idx="717">
                  <c:v>78.123999999999995</c:v>
                </c:pt>
                <c:pt idx="718">
                  <c:v>78.123999999999995</c:v>
                </c:pt>
                <c:pt idx="719">
                  <c:v>78.125</c:v>
                </c:pt>
                <c:pt idx="720">
                  <c:v>78.125</c:v>
                </c:pt>
                <c:pt idx="721">
                  <c:v>78.126999999999995</c:v>
                </c:pt>
                <c:pt idx="722">
                  <c:v>78.123999999999995</c:v>
                </c:pt>
                <c:pt idx="723">
                  <c:v>78.125</c:v>
                </c:pt>
                <c:pt idx="724">
                  <c:v>78.128</c:v>
                </c:pt>
                <c:pt idx="725">
                  <c:v>78.129000000000005</c:v>
                </c:pt>
                <c:pt idx="726">
                  <c:v>78.126999999999995</c:v>
                </c:pt>
                <c:pt idx="727">
                  <c:v>78.128</c:v>
                </c:pt>
                <c:pt idx="728">
                  <c:v>78.126999999999995</c:v>
                </c:pt>
                <c:pt idx="729">
                  <c:v>78.129000000000005</c:v>
                </c:pt>
                <c:pt idx="730">
                  <c:v>78.129000000000005</c:v>
                </c:pt>
                <c:pt idx="731">
                  <c:v>78.129000000000005</c:v>
                </c:pt>
                <c:pt idx="732">
                  <c:v>78.132000000000005</c:v>
                </c:pt>
                <c:pt idx="733">
                  <c:v>78.132999999999996</c:v>
                </c:pt>
                <c:pt idx="734">
                  <c:v>78.132000000000005</c:v>
                </c:pt>
                <c:pt idx="735">
                  <c:v>78.132999999999996</c:v>
                </c:pt>
                <c:pt idx="736">
                  <c:v>78.132999999999996</c:v>
                </c:pt>
                <c:pt idx="737">
                  <c:v>78.135999999999996</c:v>
                </c:pt>
                <c:pt idx="738">
                  <c:v>78.135999999999996</c:v>
                </c:pt>
                <c:pt idx="739">
                  <c:v>78.137</c:v>
                </c:pt>
                <c:pt idx="740">
                  <c:v>78.137</c:v>
                </c:pt>
                <c:pt idx="741">
                  <c:v>78.138999999999996</c:v>
                </c:pt>
                <c:pt idx="742">
                  <c:v>78.14</c:v>
                </c:pt>
                <c:pt idx="743">
                  <c:v>78.138999999999996</c:v>
                </c:pt>
                <c:pt idx="744">
                  <c:v>78.14</c:v>
                </c:pt>
                <c:pt idx="745">
                  <c:v>78.141000000000005</c:v>
                </c:pt>
                <c:pt idx="746">
                  <c:v>78.141000000000005</c:v>
                </c:pt>
                <c:pt idx="747">
                  <c:v>78.141999999999996</c:v>
                </c:pt>
                <c:pt idx="748">
                  <c:v>78.141000000000005</c:v>
                </c:pt>
                <c:pt idx="749">
                  <c:v>78.141000000000005</c:v>
                </c:pt>
                <c:pt idx="750">
                  <c:v>78.141999999999996</c:v>
                </c:pt>
                <c:pt idx="751">
                  <c:v>78.144000000000005</c:v>
                </c:pt>
                <c:pt idx="752">
                  <c:v>78.144999999999996</c:v>
                </c:pt>
                <c:pt idx="753">
                  <c:v>78.144999999999996</c:v>
                </c:pt>
                <c:pt idx="754">
                  <c:v>78.144000000000005</c:v>
                </c:pt>
                <c:pt idx="755">
                  <c:v>78.143000000000001</c:v>
                </c:pt>
                <c:pt idx="756">
                  <c:v>78.144000000000005</c:v>
                </c:pt>
                <c:pt idx="757">
                  <c:v>78.144000000000005</c:v>
                </c:pt>
                <c:pt idx="758">
                  <c:v>78.143000000000001</c:v>
                </c:pt>
                <c:pt idx="759">
                  <c:v>78.141999999999996</c:v>
                </c:pt>
                <c:pt idx="760">
                  <c:v>78.14</c:v>
                </c:pt>
                <c:pt idx="761">
                  <c:v>78.141999999999996</c:v>
                </c:pt>
                <c:pt idx="762">
                  <c:v>78.141999999999996</c:v>
                </c:pt>
                <c:pt idx="763">
                  <c:v>78.144999999999996</c:v>
                </c:pt>
                <c:pt idx="764">
                  <c:v>78.146000000000001</c:v>
                </c:pt>
                <c:pt idx="765">
                  <c:v>78.138999999999996</c:v>
                </c:pt>
                <c:pt idx="766">
                  <c:v>78.135000000000005</c:v>
                </c:pt>
                <c:pt idx="767">
                  <c:v>78.131</c:v>
                </c:pt>
                <c:pt idx="768">
                  <c:v>78.132999999999996</c:v>
                </c:pt>
                <c:pt idx="769">
                  <c:v>78.123000000000005</c:v>
                </c:pt>
                <c:pt idx="770">
                  <c:v>78.12</c:v>
                </c:pt>
                <c:pt idx="771">
                  <c:v>78.117000000000004</c:v>
                </c:pt>
                <c:pt idx="772">
                  <c:v>78.116</c:v>
                </c:pt>
                <c:pt idx="773">
                  <c:v>78.114999999999995</c:v>
                </c:pt>
                <c:pt idx="774">
                  <c:v>78.12</c:v>
                </c:pt>
                <c:pt idx="775">
                  <c:v>78.116</c:v>
                </c:pt>
                <c:pt idx="776">
                  <c:v>78.116</c:v>
                </c:pt>
                <c:pt idx="777">
                  <c:v>78.116</c:v>
                </c:pt>
                <c:pt idx="778">
                  <c:v>78.114999999999995</c:v>
                </c:pt>
                <c:pt idx="779">
                  <c:v>78.114999999999995</c:v>
                </c:pt>
                <c:pt idx="780">
                  <c:v>78.114999999999995</c:v>
                </c:pt>
                <c:pt idx="781">
                  <c:v>78.116</c:v>
                </c:pt>
                <c:pt idx="782">
                  <c:v>78.113</c:v>
                </c:pt>
                <c:pt idx="783">
                  <c:v>78.111999999999995</c:v>
                </c:pt>
                <c:pt idx="784">
                  <c:v>78.111999999999995</c:v>
                </c:pt>
                <c:pt idx="785">
                  <c:v>78.111000000000004</c:v>
                </c:pt>
                <c:pt idx="786">
                  <c:v>78.108999999999995</c:v>
                </c:pt>
                <c:pt idx="787">
                  <c:v>78.11</c:v>
                </c:pt>
                <c:pt idx="788">
                  <c:v>78.108999999999995</c:v>
                </c:pt>
                <c:pt idx="789">
                  <c:v>78.11</c:v>
                </c:pt>
                <c:pt idx="790">
                  <c:v>78.108000000000004</c:v>
                </c:pt>
                <c:pt idx="791">
                  <c:v>78.108000000000004</c:v>
                </c:pt>
                <c:pt idx="792">
                  <c:v>78.108999999999995</c:v>
                </c:pt>
                <c:pt idx="793">
                  <c:v>78.108000000000004</c:v>
                </c:pt>
                <c:pt idx="794">
                  <c:v>78.111999999999995</c:v>
                </c:pt>
                <c:pt idx="795">
                  <c:v>78.113</c:v>
                </c:pt>
                <c:pt idx="796">
                  <c:v>78.111000000000004</c:v>
                </c:pt>
                <c:pt idx="797">
                  <c:v>78.11</c:v>
                </c:pt>
                <c:pt idx="798">
                  <c:v>78.111000000000004</c:v>
                </c:pt>
                <c:pt idx="799">
                  <c:v>78.116</c:v>
                </c:pt>
                <c:pt idx="800">
                  <c:v>78.116</c:v>
                </c:pt>
                <c:pt idx="801">
                  <c:v>78.116</c:v>
                </c:pt>
                <c:pt idx="802">
                  <c:v>78.119</c:v>
                </c:pt>
              </c:numCache>
            </c:numRef>
          </c:cat>
          <c:val>
            <c:numRef>
              <c:f>Sheet2!$E$14:$E$515</c:f>
              <c:numCache>
                <c:formatCode>General</c:formatCode>
                <c:ptCount val="502"/>
                <c:pt idx="0">
                  <c:v>6.1642494000000001</c:v>
                </c:pt>
                <c:pt idx="1">
                  <c:v>6.1642494000000001</c:v>
                </c:pt>
                <c:pt idx="2">
                  <c:v>6.1642494000000001</c:v>
                </c:pt>
                <c:pt idx="3">
                  <c:v>6.1642494000000001</c:v>
                </c:pt>
                <c:pt idx="4">
                  <c:v>6.1642716000000002</c:v>
                </c:pt>
                <c:pt idx="5">
                  <c:v>6.1642605000000001</c:v>
                </c:pt>
                <c:pt idx="6">
                  <c:v>6.1642605000000001</c:v>
                </c:pt>
                <c:pt idx="7">
                  <c:v>6.1642381999999998</c:v>
                </c:pt>
                <c:pt idx="8">
                  <c:v>6.1642716000000002</c:v>
                </c:pt>
                <c:pt idx="9">
                  <c:v>6.1642494000000001</c:v>
                </c:pt>
                <c:pt idx="10">
                  <c:v>6.1642381999999998</c:v>
                </c:pt>
                <c:pt idx="11">
                  <c:v>6.1642716000000002</c:v>
                </c:pt>
                <c:pt idx="12">
                  <c:v>6.1642381999999998</c:v>
                </c:pt>
                <c:pt idx="13">
                  <c:v>6.1642605000000001</c:v>
                </c:pt>
                <c:pt idx="14">
                  <c:v>6.1642827000000002</c:v>
                </c:pt>
                <c:pt idx="15">
                  <c:v>6.1642605000000001</c:v>
                </c:pt>
                <c:pt idx="16">
                  <c:v>6.1642716000000002</c:v>
                </c:pt>
                <c:pt idx="17">
                  <c:v>6.1642716000000002</c:v>
                </c:pt>
                <c:pt idx="18">
                  <c:v>6.1642716000000002</c:v>
                </c:pt>
                <c:pt idx="19">
                  <c:v>6.1642716000000002</c:v>
                </c:pt>
                <c:pt idx="20">
                  <c:v>6.1642827000000002</c:v>
                </c:pt>
                <c:pt idx="21">
                  <c:v>6.1642716000000002</c:v>
                </c:pt>
                <c:pt idx="22">
                  <c:v>6.1642716000000002</c:v>
                </c:pt>
                <c:pt idx="23">
                  <c:v>6.1642716000000002</c:v>
                </c:pt>
                <c:pt idx="24">
                  <c:v>6.1642827000000002</c:v>
                </c:pt>
                <c:pt idx="25">
                  <c:v>6.1642716000000002</c:v>
                </c:pt>
                <c:pt idx="26">
                  <c:v>6.1642716000000002</c:v>
                </c:pt>
                <c:pt idx="27">
                  <c:v>6.1643049999999997</c:v>
                </c:pt>
                <c:pt idx="28">
                  <c:v>6.1642938999999997</c:v>
                </c:pt>
                <c:pt idx="29">
                  <c:v>6.1643049999999997</c:v>
                </c:pt>
                <c:pt idx="30">
                  <c:v>6.1642938999999997</c:v>
                </c:pt>
                <c:pt idx="31">
                  <c:v>6.1642938999999997</c:v>
                </c:pt>
                <c:pt idx="32">
                  <c:v>6.1642716000000002</c:v>
                </c:pt>
                <c:pt idx="33">
                  <c:v>6.1643160999999997</c:v>
                </c:pt>
                <c:pt idx="34">
                  <c:v>6.1642716000000002</c:v>
                </c:pt>
                <c:pt idx="35">
                  <c:v>6.1642938999999997</c:v>
                </c:pt>
                <c:pt idx="36">
                  <c:v>6.1643049999999997</c:v>
                </c:pt>
                <c:pt idx="37">
                  <c:v>6.1642938999999997</c:v>
                </c:pt>
                <c:pt idx="38">
                  <c:v>6.1642827000000002</c:v>
                </c:pt>
                <c:pt idx="39">
                  <c:v>6.1643049999999997</c:v>
                </c:pt>
                <c:pt idx="40">
                  <c:v>6.1642827000000002</c:v>
                </c:pt>
                <c:pt idx="41">
                  <c:v>6.1642827000000002</c:v>
                </c:pt>
                <c:pt idx="42">
                  <c:v>6.1642827000000002</c:v>
                </c:pt>
                <c:pt idx="43">
                  <c:v>6.1642938999999997</c:v>
                </c:pt>
                <c:pt idx="44">
                  <c:v>6.1642827000000002</c:v>
                </c:pt>
                <c:pt idx="45">
                  <c:v>6.1642827000000002</c:v>
                </c:pt>
                <c:pt idx="46">
                  <c:v>6.1642938999999997</c:v>
                </c:pt>
                <c:pt idx="47">
                  <c:v>6.1642827000000002</c:v>
                </c:pt>
                <c:pt idx="48">
                  <c:v>6.1642827000000002</c:v>
                </c:pt>
                <c:pt idx="49">
                  <c:v>6.1643049999999997</c:v>
                </c:pt>
                <c:pt idx="50">
                  <c:v>6.1642938999999997</c:v>
                </c:pt>
                <c:pt idx="51">
                  <c:v>6.1642938999999997</c:v>
                </c:pt>
                <c:pt idx="52">
                  <c:v>6.1643160999999997</c:v>
                </c:pt>
                <c:pt idx="53">
                  <c:v>6.1642716000000002</c:v>
                </c:pt>
                <c:pt idx="54">
                  <c:v>6.1642938999999997</c:v>
                </c:pt>
                <c:pt idx="55">
                  <c:v>6.1643160999999997</c:v>
                </c:pt>
                <c:pt idx="56">
                  <c:v>6.1643049999999997</c:v>
                </c:pt>
                <c:pt idx="57">
                  <c:v>6.1643049999999997</c:v>
                </c:pt>
                <c:pt idx="58">
                  <c:v>6.1643160999999997</c:v>
                </c:pt>
                <c:pt idx="59">
                  <c:v>6.1643160999999997</c:v>
                </c:pt>
                <c:pt idx="60">
                  <c:v>6.1643384000000001</c:v>
                </c:pt>
                <c:pt idx="61">
                  <c:v>6.1643160999999997</c:v>
                </c:pt>
                <c:pt idx="62">
                  <c:v>6.1643273000000001</c:v>
                </c:pt>
                <c:pt idx="63">
                  <c:v>6.1643160999999997</c:v>
                </c:pt>
                <c:pt idx="64">
                  <c:v>6.1642270999999997</c:v>
                </c:pt>
                <c:pt idx="65">
                  <c:v>6.1643049999999997</c:v>
                </c:pt>
                <c:pt idx="66">
                  <c:v>6.1643160999999997</c:v>
                </c:pt>
                <c:pt idx="67">
                  <c:v>6.1643049999999997</c:v>
                </c:pt>
                <c:pt idx="68">
                  <c:v>6.1643160999999997</c:v>
                </c:pt>
                <c:pt idx="69">
                  <c:v>6.1643160999999997</c:v>
                </c:pt>
                <c:pt idx="70">
                  <c:v>6.1643049999999997</c:v>
                </c:pt>
                <c:pt idx="71">
                  <c:v>6.1642938999999997</c:v>
                </c:pt>
                <c:pt idx="72">
                  <c:v>6.1642827000000002</c:v>
                </c:pt>
                <c:pt idx="73">
                  <c:v>6.1643049999999997</c:v>
                </c:pt>
                <c:pt idx="74">
                  <c:v>6.1642938999999997</c:v>
                </c:pt>
                <c:pt idx="75">
                  <c:v>6.1642938999999997</c:v>
                </c:pt>
                <c:pt idx="76">
                  <c:v>6.1642827000000002</c:v>
                </c:pt>
                <c:pt idx="77">
                  <c:v>6.1642827000000002</c:v>
                </c:pt>
                <c:pt idx="78">
                  <c:v>6.1643384000000001</c:v>
                </c:pt>
                <c:pt idx="79">
                  <c:v>6.1643273000000001</c:v>
                </c:pt>
                <c:pt idx="80">
                  <c:v>6.1643273000000001</c:v>
                </c:pt>
                <c:pt idx="81">
                  <c:v>6.1643160999999997</c:v>
                </c:pt>
                <c:pt idx="82">
                  <c:v>6.1643384000000001</c:v>
                </c:pt>
                <c:pt idx="83">
                  <c:v>6.1642938999999997</c:v>
                </c:pt>
                <c:pt idx="84">
                  <c:v>6.1643273000000001</c:v>
                </c:pt>
                <c:pt idx="85">
                  <c:v>6.1643384000000001</c:v>
                </c:pt>
                <c:pt idx="86">
                  <c:v>6.1643273000000001</c:v>
                </c:pt>
                <c:pt idx="87">
                  <c:v>6.1643160999999997</c:v>
                </c:pt>
                <c:pt idx="88">
                  <c:v>6.1643273000000001</c:v>
                </c:pt>
                <c:pt idx="89">
                  <c:v>6.1643495000000001</c:v>
                </c:pt>
                <c:pt idx="90">
                  <c:v>6.1643273000000001</c:v>
                </c:pt>
                <c:pt idx="91">
                  <c:v>6.1643273000000001</c:v>
                </c:pt>
                <c:pt idx="92">
                  <c:v>6.1643384000000001</c:v>
                </c:pt>
                <c:pt idx="93">
                  <c:v>6.1643495000000001</c:v>
                </c:pt>
                <c:pt idx="94">
                  <c:v>6.1643495000000001</c:v>
                </c:pt>
                <c:pt idx="95">
                  <c:v>6.1643384000000001</c:v>
                </c:pt>
                <c:pt idx="96">
                  <c:v>6.1643384000000001</c:v>
                </c:pt>
                <c:pt idx="97">
                  <c:v>6.1643384000000001</c:v>
                </c:pt>
                <c:pt idx="98">
                  <c:v>6.1643495000000001</c:v>
                </c:pt>
                <c:pt idx="99">
                  <c:v>6.1643273000000001</c:v>
                </c:pt>
                <c:pt idx="100">
                  <c:v>6.1643384000000001</c:v>
                </c:pt>
                <c:pt idx="101">
                  <c:v>6.1643384000000001</c:v>
                </c:pt>
                <c:pt idx="102">
                  <c:v>6.1643160999999997</c:v>
                </c:pt>
                <c:pt idx="103">
                  <c:v>6.1643495000000001</c:v>
                </c:pt>
                <c:pt idx="104">
                  <c:v>6.1643384000000001</c:v>
                </c:pt>
                <c:pt idx="105">
                  <c:v>6.1643384000000001</c:v>
                </c:pt>
                <c:pt idx="106">
                  <c:v>6.1643495000000001</c:v>
                </c:pt>
                <c:pt idx="107">
                  <c:v>6.1643273000000001</c:v>
                </c:pt>
                <c:pt idx="108">
                  <c:v>6.1643495000000001</c:v>
                </c:pt>
                <c:pt idx="109">
                  <c:v>6.1643160999999997</c:v>
                </c:pt>
                <c:pt idx="110">
                  <c:v>6.1643495000000001</c:v>
                </c:pt>
                <c:pt idx="111">
                  <c:v>6.1643495000000001</c:v>
                </c:pt>
                <c:pt idx="112">
                  <c:v>6.1643606000000002</c:v>
                </c:pt>
                <c:pt idx="113">
                  <c:v>6.1643495000000001</c:v>
                </c:pt>
                <c:pt idx="114">
                  <c:v>6.1643495000000001</c:v>
                </c:pt>
                <c:pt idx="115">
                  <c:v>6.1643606000000002</c:v>
                </c:pt>
                <c:pt idx="116">
                  <c:v>6.1643384000000001</c:v>
                </c:pt>
                <c:pt idx="117">
                  <c:v>6.1643606000000002</c:v>
                </c:pt>
                <c:pt idx="118">
                  <c:v>6.1643606000000002</c:v>
                </c:pt>
                <c:pt idx="119">
                  <c:v>6.1643495000000001</c:v>
                </c:pt>
                <c:pt idx="120">
                  <c:v>6.1643495000000001</c:v>
                </c:pt>
                <c:pt idx="121">
                  <c:v>6.1643828999999997</c:v>
                </c:pt>
                <c:pt idx="122">
                  <c:v>6.1643495000000001</c:v>
                </c:pt>
                <c:pt idx="123">
                  <c:v>6.1643495000000001</c:v>
                </c:pt>
                <c:pt idx="124">
                  <c:v>6.1643717999999996</c:v>
                </c:pt>
                <c:pt idx="125">
                  <c:v>6.1643606000000002</c:v>
                </c:pt>
                <c:pt idx="126">
                  <c:v>6.1643606000000002</c:v>
                </c:pt>
                <c:pt idx="127">
                  <c:v>6.1643717999999996</c:v>
                </c:pt>
                <c:pt idx="128">
                  <c:v>6.1643717999999996</c:v>
                </c:pt>
                <c:pt idx="129">
                  <c:v>6.1643606000000002</c:v>
                </c:pt>
                <c:pt idx="130">
                  <c:v>6.1643606000000002</c:v>
                </c:pt>
                <c:pt idx="131">
                  <c:v>6.1643717999999996</c:v>
                </c:pt>
                <c:pt idx="132">
                  <c:v>6.1643717999999996</c:v>
                </c:pt>
                <c:pt idx="133">
                  <c:v>6.1643606000000002</c:v>
                </c:pt>
                <c:pt idx="134">
                  <c:v>6.1643717999999996</c:v>
                </c:pt>
                <c:pt idx="135">
                  <c:v>6.1643939999999997</c:v>
                </c:pt>
                <c:pt idx="136">
                  <c:v>6.1643828999999997</c:v>
                </c:pt>
                <c:pt idx="137">
                  <c:v>6.1643939999999997</c:v>
                </c:pt>
                <c:pt idx="138">
                  <c:v>6.1643717999999996</c:v>
                </c:pt>
                <c:pt idx="139">
                  <c:v>6.1643606000000002</c:v>
                </c:pt>
                <c:pt idx="140">
                  <c:v>6.1643606000000002</c:v>
                </c:pt>
                <c:pt idx="141">
                  <c:v>6.1643717999999996</c:v>
                </c:pt>
                <c:pt idx="142">
                  <c:v>6.1643828999999997</c:v>
                </c:pt>
                <c:pt idx="143">
                  <c:v>6.1643939999999997</c:v>
                </c:pt>
                <c:pt idx="144">
                  <c:v>6.1643828999999997</c:v>
                </c:pt>
                <c:pt idx="145">
                  <c:v>6.1643828999999997</c:v>
                </c:pt>
                <c:pt idx="146">
                  <c:v>6.1643828999999997</c:v>
                </c:pt>
                <c:pt idx="147">
                  <c:v>6.1643828999999997</c:v>
                </c:pt>
                <c:pt idx="148">
                  <c:v>6.1643717999999996</c:v>
                </c:pt>
                <c:pt idx="149">
                  <c:v>6.1643717999999996</c:v>
                </c:pt>
                <c:pt idx="150">
                  <c:v>6.1643828999999997</c:v>
                </c:pt>
                <c:pt idx="151">
                  <c:v>6.1643828999999997</c:v>
                </c:pt>
                <c:pt idx="152">
                  <c:v>6.1644050999999997</c:v>
                </c:pt>
                <c:pt idx="153">
                  <c:v>6.1643939999999997</c:v>
                </c:pt>
                <c:pt idx="154">
                  <c:v>6.1644050999999997</c:v>
                </c:pt>
                <c:pt idx="155">
                  <c:v>6.1643828999999997</c:v>
                </c:pt>
                <c:pt idx="156">
                  <c:v>6.1644050999999997</c:v>
                </c:pt>
                <c:pt idx="157">
                  <c:v>6.1643939999999997</c:v>
                </c:pt>
                <c:pt idx="158">
                  <c:v>6.1643939999999997</c:v>
                </c:pt>
                <c:pt idx="159">
                  <c:v>6.1644163000000001</c:v>
                </c:pt>
                <c:pt idx="160">
                  <c:v>6.1644050999999997</c:v>
                </c:pt>
                <c:pt idx="161">
                  <c:v>6.1643939999999997</c:v>
                </c:pt>
                <c:pt idx="162">
                  <c:v>6.1643717999999996</c:v>
                </c:pt>
                <c:pt idx="163">
                  <c:v>6.1643828999999997</c:v>
                </c:pt>
                <c:pt idx="164">
                  <c:v>6.1643939999999997</c:v>
                </c:pt>
                <c:pt idx="165">
                  <c:v>6.1644163000000001</c:v>
                </c:pt>
                <c:pt idx="166">
                  <c:v>6.1643939999999997</c:v>
                </c:pt>
                <c:pt idx="167">
                  <c:v>6.1644050999999997</c:v>
                </c:pt>
                <c:pt idx="168">
                  <c:v>6.1643939999999997</c:v>
                </c:pt>
                <c:pt idx="169">
                  <c:v>6.1644050999999997</c:v>
                </c:pt>
                <c:pt idx="170">
                  <c:v>6.1644050999999997</c:v>
                </c:pt>
                <c:pt idx="171">
                  <c:v>6.1643939999999997</c:v>
                </c:pt>
                <c:pt idx="172">
                  <c:v>6.1643939999999997</c:v>
                </c:pt>
                <c:pt idx="173">
                  <c:v>6.1643939999999997</c:v>
                </c:pt>
                <c:pt idx="174">
                  <c:v>6.1643939999999997</c:v>
                </c:pt>
                <c:pt idx="175">
                  <c:v>6.1643939999999997</c:v>
                </c:pt>
                <c:pt idx="176">
                  <c:v>6.1643939999999997</c:v>
                </c:pt>
                <c:pt idx="177">
                  <c:v>6.1644163000000001</c:v>
                </c:pt>
                <c:pt idx="178">
                  <c:v>6.1644050999999997</c:v>
                </c:pt>
                <c:pt idx="179">
                  <c:v>6.1644274000000001</c:v>
                </c:pt>
                <c:pt idx="180">
                  <c:v>6.1644050999999997</c:v>
                </c:pt>
                <c:pt idx="181">
                  <c:v>6.1643828999999997</c:v>
                </c:pt>
                <c:pt idx="182">
                  <c:v>6.1644050999999997</c:v>
                </c:pt>
                <c:pt idx="183">
                  <c:v>6.1643939999999997</c:v>
                </c:pt>
                <c:pt idx="184">
                  <c:v>6.1644050999999997</c:v>
                </c:pt>
                <c:pt idx="185">
                  <c:v>6.1644163000000001</c:v>
                </c:pt>
                <c:pt idx="186">
                  <c:v>6.1643939999999997</c:v>
                </c:pt>
                <c:pt idx="187">
                  <c:v>6.1644050999999997</c:v>
                </c:pt>
                <c:pt idx="188">
                  <c:v>6.1644163000000001</c:v>
                </c:pt>
                <c:pt idx="189">
                  <c:v>6.1644163000000001</c:v>
                </c:pt>
                <c:pt idx="190">
                  <c:v>6.1644050999999997</c:v>
                </c:pt>
                <c:pt idx="191">
                  <c:v>6.1644050999999997</c:v>
                </c:pt>
                <c:pt idx="192">
                  <c:v>6.1644274000000001</c:v>
                </c:pt>
                <c:pt idx="193">
                  <c:v>6.1644274000000001</c:v>
                </c:pt>
                <c:pt idx="194">
                  <c:v>6.1644163000000001</c:v>
                </c:pt>
                <c:pt idx="195">
                  <c:v>6.1644274000000001</c:v>
                </c:pt>
                <c:pt idx="196">
                  <c:v>6.1644274000000001</c:v>
                </c:pt>
                <c:pt idx="197">
                  <c:v>6.1644274000000001</c:v>
                </c:pt>
                <c:pt idx="198">
                  <c:v>6.1644163000000001</c:v>
                </c:pt>
                <c:pt idx="199">
                  <c:v>6.1644385000000002</c:v>
                </c:pt>
                <c:pt idx="200">
                  <c:v>6.1644385000000002</c:v>
                </c:pt>
                <c:pt idx="201">
                  <c:v>6.1644274000000001</c:v>
                </c:pt>
                <c:pt idx="202">
                  <c:v>6.1644274000000001</c:v>
                </c:pt>
                <c:pt idx="203">
                  <c:v>6.1644274000000001</c:v>
                </c:pt>
                <c:pt idx="204">
                  <c:v>6.1644385000000002</c:v>
                </c:pt>
                <c:pt idx="205">
                  <c:v>6.1644385000000002</c:v>
                </c:pt>
                <c:pt idx="206">
                  <c:v>6.1644274000000001</c:v>
                </c:pt>
                <c:pt idx="207">
                  <c:v>6.1644496999999996</c:v>
                </c:pt>
                <c:pt idx="208">
                  <c:v>6.1644496999999996</c:v>
                </c:pt>
                <c:pt idx="209">
                  <c:v>6.1644496999999996</c:v>
                </c:pt>
                <c:pt idx="210">
                  <c:v>6.1644385000000002</c:v>
                </c:pt>
                <c:pt idx="211">
                  <c:v>6.1644385000000002</c:v>
                </c:pt>
                <c:pt idx="212">
                  <c:v>6.1644274000000001</c:v>
                </c:pt>
                <c:pt idx="213">
                  <c:v>6.1644385000000002</c:v>
                </c:pt>
                <c:pt idx="214">
                  <c:v>6.1644385000000002</c:v>
                </c:pt>
                <c:pt idx="215">
                  <c:v>6.1644496999999996</c:v>
                </c:pt>
                <c:pt idx="216">
                  <c:v>6.1644496999999996</c:v>
                </c:pt>
                <c:pt idx="217">
                  <c:v>6.1644496999999996</c:v>
                </c:pt>
                <c:pt idx="218">
                  <c:v>6.1644496999999996</c:v>
                </c:pt>
                <c:pt idx="219">
                  <c:v>6.1644496999999996</c:v>
                </c:pt>
                <c:pt idx="220">
                  <c:v>6.1644385000000002</c:v>
                </c:pt>
                <c:pt idx="221">
                  <c:v>6.1644607999999996</c:v>
                </c:pt>
                <c:pt idx="222">
                  <c:v>6.1644385000000002</c:v>
                </c:pt>
                <c:pt idx="223">
                  <c:v>6.1644607999999996</c:v>
                </c:pt>
                <c:pt idx="224">
                  <c:v>6.1644496999999996</c:v>
                </c:pt>
                <c:pt idx="225">
                  <c:v>6.1644496999999996</c:v>
                </c:pt>
                <c:pt idx="226">
                  <c:v>6.1644496999999996</c:v>
                </c:pt>
                <c:pt idx="227">
                  <c:v>6.1644607999999996</c:v>
                </c:pt>
                <c:pt idx="228">
                  <c:v>6.1644718999999997</c:v>
                </c:pt>
                <c:pt idx="229">
                  <c:v>6.1644718999999997</c:v>
                </c:pt>
                <c:pt idx="230">
                  <c:v>6.1644496999999996</c:v>
                </c:pt>
                <c:pt idx="231">
                  <c:v>6.1644607999999996</c:v>
                </c:pt>
                <c:pt idx="232">
                  <c:v>6.1644607999999996</c:v>
                </c:pt>
                <c:pt idx="233">
                  <c:v>6.1644496999999996</c:v>
                </c:pt>
                <c:pt idx="234">
                  <c:v>6.1644496999999996</c:v>
                </c:pt>
                <c:pt idx="235">
                  <c:v>6.1644496999999996</c:v>
                </c:pt>
                <c:pt idx="236">
                  <c:v>6.1644385000000002</c:v>
                </c:pt>
                <c:pt idx="237">
                  <c:v>6.1644496999999996</c:v>
                </c:pt>
                <c:pt idx="238">
                  <c:v>6.1644385000000002</c:v>
                </c:pt>
                <c:pt idx="239">
                  <c:v>6.1644385000000002</c:v>
                </c:pt>
                <c:pt idx="240">
                  <c:v>6.1644607999999996</c:v>
                </c:pt>
                <c:pt idx="241">
                  <c:v>6.1644607999999996</c:v>
                </c:pt>
                <c:pt idx="242">
                  <c:v>6.1644607999999996</c:v>
                </c:pt>
                <c:pt idx="243">
                  <c:v>6.1644607999999996</c:v>
                </c:pt>
                <c:pt idx="244">
                  <c:v>6.1644607999999996</c:v>
                </c:pt>
                <c:pt idx="245">
                  <c:v>6.1644607999999996</c:v>
                </c:pt>
                <c:pt idx="246">
                  <c:v>6.1644718999999997</c:v>
                </c:pt>
                <c:pt idx="247">
                  <c:v>6.1644607999999996</c:v>
                </c:pt>
                <c:pt idx="248">
                  <c:v>6.1644607999999996</c:v>
                </c:pt>
                <c:pt idx="249">
                  <c:v>6.1644718999999997</c:v>
                </c:pt>
                <c:pt idx="250">
                  <c:v>6.1644718999999997</c:v>
                </c:pt>
                <c:pt idx="251">
                  <c:v>6.1644607999999996</c:v>
                </c:pt>
                <c:pt idx="252">
                  <c:v>6.1644607999999996</c:v>
                </c:pt>
                <c:pt idx="253">
                  <c:v>6.1644718999999997</c:v>
                </c:pt>
                <c:pt idx="254">
                  <c:v>6.1644829999999997</c:v>
                </c:pt>
                <c:pt idx="255">
                  <c:v>6.1644829999999997</c:v>
                </c:pt>
                <c:pt idx="256">
                  <c:v>6.1644829999999997</c:v>
                </c:pt>
                <c:pt idx="257">
                  <c:v>6.1644942</c:v>
                </c:pt>
                <c:pt idx="258">
                  <c:v>6.1644829999999997</c:v>
                </c:pt>
                <c:pt idx="259">
                  <c:v>6.1644718999999997</c:v>
                </c:pt>
                <c:pt idx="260">
                  <c:v>6.1644829999999997</c:v>
                </c:pt>
                <c:pt idx="261">
                  <c:v>6.1644942</c:v>
                </c:pt>
                <c:pt idx="262">
                  <c:v>6.1644829999999997</c:v>
                </c:pt>
                <c:pt idx="263">
                  <c:v>6.1645053000000001</c:v>
                </c:pt>
                <c:pt idx="264">
                  <c:v>6.1644718999999997</c:v>
                </c:pt>
                <c:pt idx="265">
                  <c:v>6.1644829999999997</c:v>
                </c:pt>
                <c:pt idx="266">
                  <c:v>6.1644496999999996</c:v>
                </c:pt>
                <c:pt idx="267">
                  <c:v>6.1644607999999996</c:v>
                </c:pt>
                <c:pt idx="268">
                  <c:v>6.1644718999999997</c:v>
                </c:pt>
                <c:pt idx="269">
                  <c:v>6.1644718999999997</c:v>
                </c:pt>
                <c:pt idx="270">
                  <c:v>6.1644942</c:v>
                </c:pt>
                <c:pt idx="271">
                  <c:v>6.1644829999999997</c:v>
                </c:pt>
                <c:pt idx="272">
                  <c:v>6.1644829999999997</c:v>
                </c:pt>
                <c:pt idx="273">
                  <c:v>6.1644942</c:v>
                </c:pt>
                <c:pt idx="274">
                  <c:v>6.1644607999999996</c:v>
                </c:pt>
                <c:pt idx="275">
                  <c:v>6.1644718999999997</c:v>
                </c:pt>
                <c:pt idx="276">
                  <c:v>6.1644829999999997</c:v>
                </c:pt>
                <c:pt idx="277">
                  <c:v>6.1644829999999997</c:v>
                </c:pt>
                <c:pt idx="278">
                  <c:v>6.1644718999999997</c:v>
                </c:pt>
                <c:pt idx="279">
                  <c:v>6.1644718999999997</c:v>
                </c:pt>
                <c:pt idx="280">
                  <c:v>6.1645164000000001</c:v>
                </c:pt>
                <c:pt idx="281">
                  <c:v>6.1644942</c:v>
                </c:pt>
                <c:pt idx="282">
                  <c:v>6.1644718999999997</c:v>
                </c:pt>
                <c:pt idx="283">
                  <c:v>6.1644829999999997</c:v>
                </c:pt>
                <c:pt idx="284">
                  <c:v>6.1645053000000001</c:v>
                </c:pt>
                <c:pt idx="285">
                  <c:v>6.1644829999999997</c:v>
                </c:pt>
                <c:pt idx="286">
                  <c:v>6.1644718999999997</c:v>
                </c:pt>
                <c:pt idx="287">
                  <c:v>6.1644829999999997</c:v>
                </c:pt>
                <c:pt idx="288">
                  <c:v>6.1644942</c:v>
                </c:pt>
                <c:pt idx="289">
                  <c:v>6.1644829999999997</c:v>
                </c:pt>
                <c:pt idx="290">
                  <c:v>6.1644942</c:v>
                </c:pt>
                <c:pt idx="291">
                  <c:v>6.1644829999999997</c:v>
                </c:pt>
                <c:pt idx="292">
                  <c:v>6.1644942</c:v>
                </c:pt>
                <c:pt idx="293">
                  <c:v>6.1644718999999997</c:v>
                </c:pt>
                <c:pt idx="294">
                  <c:v>6.1645164000000001</c:v>
                </c:pt>
                <c:pt idx="295">
                  <c:v>6.1644942</c:v>
                </c:pt>
                <c:pt idx="296">
                  <c:v>6.1645053000000001</c:v>
                </c:pt>
                <c:pt idx="297">
                  <c:v>6.1644718999999997</c:v>
                </c:pt>
                <c:pt idx="298">
                  <c:v>6.1644942</c:v>
                </c:pt>
                <c:pt idx="299">
                  <c:v>6.1644942</c:v>
                </c:pt>
                <c:pt idx="300">
                  <c:v>6.1645053000000001</c:v>
                </c:pt>
                <c:pt idx="301">
                  <c:v>6.1644942</c:v>
                </c:pt>
                <c:pt idx="302">
                  <c:v>6.1644829999999997</c:v>
                </c:pt>
                <c:pt idx="303">
                  <c:v>6.1644942</c:v>
                </c:pt>
                <c:pt idx="304">
                  <c:v>6.1644829999999997</c:v>
                </c:pt>
                <c:pt idx="305">
                  <c:v>6.1644942</c:v>
                </c:pt>
                <c:pt idx="306">
                  <c:v>6.1644829999999997</c:v>
                </c:pt>
                <c:pt idx="307">
                  <c:v>6.1644829999999997</c:v>
                </c:pt>
                <c:pt idx="308">
                  <c:v>6.1644942</c:v>
                </c:pt>
                <c:pt idx="309">
                  <c:v>6.1644829999999997</c:v>
                </c:pt>
                <c:pt idx="310">
                  <c:v>6.1644942</c:v>
                </c:pt>
                <c:pt idx="311">
                  <c:v>6.1644942</c:v>
                </c:pt>
                <c:pt idx="312">
                  <c:v>6.1644942</c:v>
                </c:pt>
                <c:pt idx="313">
                  <c:v>6.1644829999999997</c:v>
                </c:pt>
                <c:pt idx="314">
                  <c:v>6.1644829999999997</c:v>
                </c:pt>
                <c:pt idx="315">
                  <c:v>6.1644942</c:v>
                </c:pt>
                <c:pt idx="316">
                  <c:v>6.1644718999999997</c:v>
                </c:pt>
                <c:pt idx="317">
                  <c:v>6.1645053000000001</c:v>
                </c:pt>
                <c:pt idx="318">
                  <c:v>6.1645053000000001</c:v>
                </c:pt>
                <c:pt idx="319">
                  <c:v>6.1644942</c:v>
                </c:pt>
                <c:pt idx="320">
                  <c:v>6.1644829999999997</c:v>
                </c:pt>
                <c:pt idx="321">
                  <c:v>6.1645053000000001</c:v>
                </c:pt>
                <c:pt idx="322">
                  <c:v>6.1644829999999997</c:v>
                </c:pt>
                <c:pt idx="323">
                  <c:v>6.1644829999999997</c:v>
                </c:pt>
                <c:pt idx="324">
                  <c:v>6.1645164000000001</c:v>
                </c:pt>
                <c:pt idx="325">
                  <c:v>6.1644829999999997</c:v>
                </c:pt>
                <c:pt idx="326">
                  <c:v>6.1645164000000001</c:v>
                </c:pt>
                <c:pt idx="327">
                  <c:v>6.1644942</c:v>
                </c:pt>
                <c:pt idx="328">
                  <c:v>6.1644942</c:v>
                </c:pt>
                <c:pt idx="329">
                  <c:v>6.1644829999999997</c:v>
                </c:pt>
                <c:pt idx="330">
                  <c:v>6.1645164000000001</c:v>
                </c:pt>
                <c:pt idx="331">
                  <c:v>6.1645053000000001</c:v>
                </c:pt>
                <c:pt idx="332">
                  <c:v>6.1644942</c:v>
                </c:pt>
                <c:pt idx="333">
                  <c:v>6.1645053000000001</c:v>
                </c:pt>
                <c:pt idx="334">
                  <c:v>6.1645053000000001</c:v>
                </c:pt>
                <c:pt idx="335">
                  <c:v>6.1644942</c:v>
                </c:pt>
                <c:pt idx="336">
                  <c:v>6.1645164000000001</c:v>
                </c:pt>
                <c:pt idx="337">
                  <c:v>6.1644942</c:v>
                </c:pt>
                <c:pt idx="338">
                  <c:v>6.1645053000000001</c:v>
                </c:pt>
                <c:pt idx="339">
                  <c:v>6.1644942</c:v>
                </c:pt>
                <c:pt idx="340">
                  <c:v>6.1644942</c:v>
                </c:pt>
                <c:pt idx="341">
                  <c:v>6.1644942</c:v>
                </c:pt>
                <c:pt idx="342">
                  <c:v>6.1644942</c:v>
                </c:pt>
                <c:pt idx="343">
                  <c:v>6.1644942</c:v>
                </c:pt>
                <c:pt idx="344">
                  <c:v>6.1645053000000001</c:v>
                </c:pt>
                <c:pt idx="345">
                  <c:v>6.1644829999999997</c:v>
                </c:pt>
                <c:pt idx="346">
                  <c:v>6.1645053000000001</c:v>
                </c:pt>
                <c:pt idx="347">
                  <c:v>6.1645164000000001</c:v>
                </c:pt>
                <c:pt idx="348">
                  <c:v>6.1645053000000001</c:v>
                </c:pt>
                <c:pt idx="349">
                  <c:v>6.1645053000000001</c:v>
                </c:pt>
                <c:pt idx="350">
                  <c:v>6.1645276000000004</c:v>
                </c:pt>
                <c:pt idx="351">
                  <c:v>6.1645053000000001</c:v>
                </c:pt>
                <c:pt idx="352">
                  <c:v>6.1645164000000001</c:v>
                </c:pt>
                <c:pt idx="353">
                  <c:v>6.1644942</c:v>
                </c:pt>
                <c:pt idx="354">
                  <c:v>6.1644942</c:v>
                </c:pt>
                <c:pt idx="355">
                  <c:v>6.1645164000000001</c:v>
                </c:pt>
                <c:pt idx="356">
                  <c:v>6.1645053000000001</c:v>
                </c:pt>
                <c:pt idx="357">
                  <c:v>6.1645053000000001</c:v>
                </c:pt>
                <c:pt idx="358">
                  <c:v>6.1644942</c:v>
                </c:pt>
                <c:pt idx="359">
                  <c:v>6.1645053000000001</c:v>
                </c:pt>
                <c:pt idx="360">
                  <c:v>6.1645053000000001</c:v>
                </c:pt>
                <c:pt idx="361">
                  <c:v>6.1645164000000001</c:v>
                </c:pt>
                <c:pt idx="362">
                  <c:v>6.1645164000000001</c:v>
                </c:pt>
                <c:pt idx="363">
                  <c:v>6.1645164000000001</c:v>
                </c:pt>
                <c:pt idx="364">
                  <c:v>6.1645053000000001</c:v>
                </c:pt>
                <c:pt idx="365">
                  <c:v>6.1645164000000001</c:v>
                </c:pt>
                <c:pt idx="366">
                  <c:v>6.1645276000000004</c:v>
                </c:pt>
                <c:pt idx="367">
                  <c:v>6.1645164000000001</c:v>
                </c:pt>
                <c:pt idx="368">
                  <c:v>6.1645386999999996</c:v>
                </c:pt>
                <c:pt idx="369">
                  <c:v>6.1645164000000001</c:v>
                </c:pt>
                <c:pt idx="370">
                  <c:v>6.1645164000000001</c:v>
                </c:pt>
                <c:pt idx="371">
                  <c:v>6.1645053000000001</c:v>
                </c:pt>
                <c:pt idx="372">
                  <c:v>6.1645164000000001</c:v>
                </c:pt>
                <c:pt idx="373">
                  <c:v>6.1645276000000004</c:v>
                </c:pt>
                <c:pt idx="374">
                  <c:v>6.1645164000000001</c:v>
                </c:pt>
                <c:pt idx="375">
                  <c:v>6.1645276000000004</c:v>
                </c:pt>
                <c:pt idx="376">
                  <c:v>6.1645053000000001</c:v>
                </c:pt>
                <c:pt idx="377">
                  <c:v>6.1645053000000001</c:v>
                </c:pt>
                <c:pt idx="378">
                  <c:v>6.1645164000000001</c:v>
                </c:pt>
                <c:pt idx="379">
                  <c:v>6.1645386999999996</c:v>
                </c:pt>
                <c:pt idx="380">
                  <c:v>6.1645276000000004</c:v>
                </c:pt>
                <c:pt idx="381">
                  <c:v>6.1645164000000001</c:v>
                </c:pt>
                <c:pt idx="382">
                  <c:v>6.1645276000000004</c:v>
                </c:pt>
                <c:pt idx="383">
                  <c:v>6.1645386999999996</c:v>
                </c:pt>
                <c:pt idx="384">
                  <c:v>6.1645164000000001</c:v>
                </c:pt>
                <c:pt idx="385">
                  <c:v>6.1645164000000001</c:v>
                </c:pt>
                <c:pt idx="386">
                  <c:v>6.1645053000000001</c:v>
                </c:pt>
                <c:pt idx="387">
                  <c:v>6.1645164000000001</c:v>
                </c:pt>
                <c:pt idx="388">
                  <c:v>6.1645053000000001</c:v>
                </c:pt>
                <c:pt idx="389">
                  <c:v>6.1645164000000001</c:v>
                </c:pt>
                <c:pt idx="390">
                  <c:v>6.1645276000000004</c:v>
                </c:pt>
                <c:pt idx="391">
                  <c:v>6.1645053000000001</c:v>
                </c:pt>
                <c:pt idx="392">
                  <c:v>6.1645164000000001</c:v>
                </c:pt>
                <c:pt idx="393">
                  <c:v>6.1645276000000004</c:v>
                </c:pt>
                <c:pt idx="394">
                  <c:v>6.1645386999999996</c:v>
                </c:pt>
                <c:pt idx="395">
                  <c:v>6.1645164000000001</c:v>
                </c:pt>
                <c:pt idx="396">
                  <c:v>6.1645164000000001</c:v>
                </c:pt>
                <c:pt idx="397">
                  <c:v>6.1645276000000004</c:v>
                </c:pt>
                <c:pt idx="398">
                  <c:v>6.1645164000000001</c:v>
                </c:pt>
                <c:pt idx="399">
                  <c:v>6.1645276000000004</c:v>
                </c:pt>
                <c:pt idx="400">
                  <c:v>6.1645276000000004</c:v>
                </c:pt>
                <c:pt idx="401">
                  <c:v>6.1645386999999996</c:v>
                </c:pt>
                <c:pt idx="402">
                  <c:v>6.1645386999999996</c:v>
                </c:pt>
                <c:pt idx="403">
                  <c:v>6.1645386999999996</c:v>
                </c:pt>
                <c:pt idx="404">
                  <c:v>6.1645276000000004</c:v>
                </c:pt>
                <c:pt idx="405">
                  <c:v>6.1645276000000004</c:v>
                </c:pt>
                <c:pt idx="406">
                  <c:v>6.1645164000000001</c:v>
                </c:pt>
                <c:pt idx="407">
                  <c:v>6.1645164000000001</c:v>
                </c:pt>
                <c:pt idx="408">
                  <c:v>6.1645276000000004</c:v>
                </c:pt>
                <c:pt idx="409">
                  <c:v>6.1645276000000004</c:v>
                </c:pt>
                <c:pt idx="410">
                  <c:v>6.1645386999999996</c:v>
                </c:pt>
                <c:pt idx="411">
                  <c:v>6.1645386999999996</c:v>
                </c:pt>
                <c:pt idx="412">
                  <c:v>6.1645164000000001</c:v>
                </c:pt>
                <c:pt idx="413">
                  <c:v>6.1645276000000004</c:v>
                </c:pt>
                <c:pt idx="414">
                  <c:v>6.1645276000000004</c:v>
                </c:pt>
                <c:pt idx="415">
                  <c:v>6.1645164000000001</c:v>
                </c:pt>
                <c:pt idx="416">
                  <c:v>6.1645386999999996</c:v>
                </c:pt>
                <c:pt idx="417">
                  <c:v>6.1645053000000001</c:v>
                </c:pt>
                <c:pt idx="418">
                  <c:v>6.1645386999999996</c:v>
                </c:pt>
                <c:pt idx="419">
                  <c:v>6.1645386999999996</c:v>
                </c:pt>
                <c:pt idx="420">
                  <c:v>6.1645276000000004</c:v>
                </c:pt>
                <c:pt idx="421">
                  <c:v>6.1645497999999996</c:v>
                </c:pt>
                <c:pt idx="422">
                  <c:v>6.1645386999999996</c:v>
                </c:pt>
                <c:pt idx="423">
                  <c:v>6.1645276000000004</c:v>
                </c:pt>
                <c:pt idx="424">
                  <c:v>6.1645386999999996</c:v>
                </c:pt>
                <c:pt idx="425">
                  <c:v>6.1645276000000004</c:v>
                </c:pt>
                <c:pt idx="426">
                  <c:v>6.1645386999999996</c:v>
                </c:pt>
                <c:pt idx="427">
                  <c:v>6.1645276000000004</c:v>
                </c:pt>
                <c:pt idx="428">
                  <c:v>6.1645386999999996</c:v>
                </c:pt>
                <c:pt idx="429">
                  <c:v>6.1645276000000004</c:v>
                </c:pt>
                <c:pt idx="430">
                  <c:v>6.1645386999999996</c:v>
                </c:pt>
                <c:pt idx="431">
                  <c:v>6.1645276000000004</c:v>
                </c:pt>
                <c:pt idx="432">
                  <c:v>6.1645608999999997</c:v>
                </c:pt>
                <c:pt idx="433">
                  <c:v>6.1645497999999996</c:v>
                </c:pt>
                <c:pt idx="434">
                  <c:v>6.1645276000000004</c:v>
                </c:pt>
                <c:pt idx="435">
                  <c:v>6.1645608999999997</c:v>
                </c:pt>
                <c:pt idx="436">
                  <c:v>6.1645276000000004</c:v>
                </c:pt>
                <c:pt idx="437">
                  <c:v>6.1645608999999997</c:v>
                </c:pt>
                <c:pt idx="438">
                  <c:v>6.1645608999999997</c:v>
                </c:pt>
                <c:pt idx="439">
                  <c:v>6.1645386999999996</c:v>
                </c:pt>
                <c:pt idx="440">
                  <c:v>6.1645386999999996</c:v>
                </c:pt>
                <c:pt idx="441">
                  <c:v>6.1645608999999997</c:v>
                </c:pt>
                <c:pt idx="442">
                  <c:v>6.1645497999999996</c:v>
                </c:pt>
                <c:pt idx="443">
                  <c:v>6.1645608999999997</c:v>
                </c:pt>
                <c:pt idx="444">
                  <c:v>6.1645386999999996</c:v>
                </c:pt>
                <c:pt idx="445">
                  <c:v>6.1645497999999996</c:v>
                </c:pt>
                <c:pt idx="446">
                  <c:v>6.1645497999999996</c:v>
                </c:pt>
                <c:pt idx="447">
                  <c:v>6.1645608999999997</c:v>
                </c:pt>
                <c:pt idx="448">
                  <c:v>6.1645386999999996</c:v>
                </c:pt>
                <c:pt idx="449">
                  <c:v>6.1645386999999996</c:v>
                </c:pt>
                <c:pt idx="450">
                  <c:v>6.1645608999999997</c:v>
                </c:pt>
                <c:pt idx="451">
                  <c:v>6.1645608999999997</c:v>
                </c:pt>
                <c:pt idx="452">
                  <c:v>6.1645497999999996</c:v>
                </c:pt>
                <c:pt idx="453">
                  <c:v>6.1645386999999996</c:v>
                </c:pt>
                <c:pt idx="454">
                  <c:v>6.1645497999999996</c:v>
                </c:pt>
                <c:pt idx="455">
                  <c:v>6.1645497999999996</c:v>
                </c:pt>
                <c:pt idx="456">
                  <c:v>6.1645497999999996</c:v>
                </c:pt>
                <c:pt idx="457">
                  <c:v>6.1645721</c:v>
                </c:pt>
                <c:pt idx="458">
                  <c:v>6.1645497999999996</c:v>
                </c:pt>
                <c:pt idx="459">
                  <c:v>6.1645497999999996</c:v>
                </c:pt>
                <c:pt idx="460">
                  <c:v>6.1645497999999996</c:v>
                </c:pt>
                <c:pt idx="461">
                  <c:v>6.1645608999999997</c:v>
                </c:pt>
                <c:pt idx="462">
                  <c:v>6.1645721</c:v>
                </c:pt>
                <c:pt idx="463">
                  <c:v>6.1645832</c:v>
                </c:pt>
                <c:pt idx="464">
                  <c:v>6.1645721</c:v>
                </c:pt>
                <c:pt idx="465">
                  <c:v>6.1645497999999996</c:v>
                </c:pt>
                <c:pt idx="466">
                  <c:v>6.1645497999999996</c:v>
                </c:pt>
                <c:pt idx="467">
                  <c:v>6.1645721</c:v>
                </c:pt>
                <c:pt idx="468">
                  <c:v>6.1645721</c:v>
                </c:pt>
                <c:pt idx="469">
                  <c:v>6.1645608999999997</c:v>
                </c:pt>
                <c:pt idx="470">
                  <c:v>6.1645608999999997</c:v>
                </c:pt>
                <c:pt idx="471">
                  <c:v>6.1645832</c:v>
                </c:pt>
                <c:pt idx="472">
                  <c:v>6.1645943000000001</c:v>
                </c:pt>
                <c:pt idx="473">
                  <c:v>6.1645832</c:v>
                </c:pt>
                <c:pt idx="474">
                  <c:v>6.1645832</c:v>
                </c:pt>
                <c:pt idx="475">
                  <c:v>6.1645608999999997</c:v>
                </c:pt>
                <c:pt idx="476">
                  <c:v>6.1645608999999997</c:v>
                </c:pt>
                <c:pt idx="477">
                  <c:v>6.1645832</c:v>
                </c:pt>
                <c:pt idx="478">
                  <c:v>6.1645721</c:v>
                </c:pt>
                <c:pt idx="479">
                  <c:v>6.1645943000000001</c:v>
                </c:pt>
                <c:pt idx="480">
                  <c:v>6.1645832</c:v>
                </c:pt>
                <c:pt idx="481">
                  <c:v>6.1645832</c:v>
                </c:pt>
                <c:pt idx="482">
                  <c:v>6.1645608999999997</c:v>
                </c:pt>
                <c:pt idx="483">
                  <c:v>6.1645497999999996</c:v>
                </c:pt>
                <c:pt idx="484">
                  <c:v>6.1645608999999997</c:v>
                </c:pt>
                <c:pt idx="485">
                  <c:v>6.1645832</c:v>
                </c:pt>
                <c:pt idx="486">
                  <c:v>6.1645721</c:v>
                </c:pt>
                <c:pt idx="487">
                  <c:v>6.1645832</c:v>
                </c:pt>
                <c:pt idx="488">
                  <c:v>6.1645721</c:v>
                </c:pt>
                <c:pt idx="489">
                  <c:v>6.1645721</c:v>
                </c:pt>
                <c:pt idx="490">
                  <c:v>6.1645608999999997</c:v>
                </c:pt>
                <c:pt idx="491">
                  <c:v>6.1645832</c:v>
                </c:pt>
                <c:pt idx="492">
                  <c:v>6.1645832</c:v>
                </c:pt>
                <c:pt idx="493">
                  <c:v>6.1645832</c:v>
                </c:pt>
                <c:pt idx="494">
                  <c:v>6.1645721</c:v>
                </c:pt>
                <c:pt idx="495">
                  <c:v>6.1646054000000001</c:v>
                </c:pt>
                <c:pt idx="496">
                  <c:v>6.1645832</c:v>
                </c:pt>
                <c:pt idx="497">
                  <c:v>6.1645721</c:v>
                </c:pt>
                <c:pt idx="498">
                  <c:v>6.1645721</c:v>
                </c:pt>
                <c:pt idx="499">
                  <c:v>6.1645943000000001</c:v>
                </c:pt>
                <c:pt idx="500">
                  <c:v>6.1645832</c:v>
                </c:pt>
                <c:pt idx="501">
                  <c:v>6.1645832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75168"/>
        <c:axId val="84010112"/>
      </c:lineChart>
      <c:catAx>
        <c:axId val="8397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Temperature [K]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010112"/>
        <c:crosses val="autoZero"/>
        <c:auto val="1"/>
        <c:lblAlgn val="ctr"/>
        <c:lblOffset val="100"/>
        <c:noMultiLvlLbl val="0"/>
      </c:catAx>
      <c:valAx>
        <c:axId val="84010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</a:t>
                </a:r>
                <a:r>
                  <a:rPr lang="pl-PL" baseline="0"/>
                  <a:t> [V]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975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Sheet1!$C$45:$C$291</c:f>
              <c:numCache>
                <c:formatCode>General</c:formatCode>
                <c:ptCount val="247"/>
                <c:pt idx="0">
                  <c:v>294.90600000000001</c:v>
                </c:pt>
                <c:pt idx="1">
                  <c:v>294.89699999999999</c:v>
                </c:pt>
                <c:pt idx="2">
                  <c:v>294.88900000000001</c:v>
                </c:pt>
                <c:pt idx="3">
                  <c:v>294.89</c:v>
                </c:pt>
                <c:pt idx="4">
                  <c:v>294.88299999999998</c:v>
                </c:pt>
                <c:pt idx="5">
                  <c:v>294.85300000000001</c:v>
                </c:pt>
                <c:pt idx="6">
                  <c:v>294.25099999999998</c:v>
                </c:pt>
                <c:pt idx="7">
                  <c:v>292.66800000000001</c:v>
                </c:pt>
                <c:pt idx="8">
                  <c:v>290.35700000000003</c:v>
                </c:pt>
                <c:pt idx="9">
                  <c:v>287.59899999999999</c:v>
                </c:pt>
                <c:pt idx="10">
                  <c:v>284.70600000000002</c:v>
                </c:pt>
                <c:pt idx="11">
                  <c:v>281.66000000000003</c:v>
                </c:pt>
                <c:pt idx="12">
                  <c:v>278.202</c:v>
                </c:pt>
                <c:pt idx="13">
                  <c:v>274.24299999999999</c:v>
                </c:pt>
                <c:pt idx="14">
                  <c:v>269.81099999999998</c:v>
                </c:pt>
                <c:pt idx="15">
                  <c:v>264.904</c:v>
                </c:pt>
                <c:pt idx="16">
                  <c:v>259.5</c:v>
                </c:pt>
                <c:pt idx="17">
                  <c:v>253.53</c:v>
                </c:pt>
                <c:pt idx="18">
                  <c:v>247.01400000000001</c:v>
                </c:pt>
                <c:pt idx="19">
                  <c:v>240.18100000000001</c:v>
                </c:pt>
                <c:pt idx="20">
                  <c:v>232.851</c:v>
                </c:pt>
                <c:pt idx="21">
                  <c:v>225.31200000000001</c:v>
                </c:pt>
                <c:pt idx="22">
                  <c:v>217.62700000000001</c:v>
                </c:pt>
                <c:pt idx="23">
                  <c:v>209.642</c:v>
                </c:pt>
                <c:pt idx="24">
                  <c:v>201.21899999999999</c:v>
                </c:pt>
                <c:pt idx="25">
                  <c:v>192.423</c:v>
                </c:pt>
                <c:pt idx="26">
                  <c:v>183.37</c:v>
                </c:pt>
                <c:pt idx="27">
                  <c:v>174.35300000000001</c:v>
                </c:pt>
                <c:pt idx="28">
                  <c:v>165.535</c:v>
                </c:pt>
                <c:pt idx="29">
                  <c:v>156.55699999999999</c:v>
                </c:pt>
                <c:pt idx="30">
                  <c:v>147.67400000000001</c:v>
                </c:pt>
                <c:pt idx="31">
                  <c:v>138.52500000000001</c:v>
                </c:pt>
                <c:pt idx="32">
                  <c:v>129.95099999999999</c:v>
                </c:pt>
                <c:pt idx="33">
                  <c:v>121.563</c:v>
                </c:pt>
                <c:pt idx="34">
                  <c:v>113.39400000000001</c:v>
                </c:pt>
                <c:pt idx="35">
                  <c:v>105.503</c:v>
                </c:pt>
                <c:pt idx="36">
                  <c:v>98.468999999999994</c:v>
                </c:pt>
                <c:pt idx="37">
                  <c:v>90.662000000000006</c:v>
                </c:pt>
                <c:pt idx="38">
                  <c:v>86.201999999999998</c:v>
                </c:pt>
                <c:pt idx="39">
                  <c:v>84.001000000000005</c:v>
                </c:pt>
                <c:pt idx="40">
                  <c:v>82.929000000000002</c:v>
                </c:pt>
                <c:pt idx="41">
                  <c:v>82.343999999999994</c:v>
                </c:pt>
                <c:pt idx="42">
                  <c:v>81.96</c:v>
                </c:pt>
                <c:pt idx="43">
                  <c:v>81.66</c:v>
                </c:pt>
                <c:pt idx="44">
                  <c:v>81.429000000000002</c:v>
                </c:pt>
                <c:pt idx="45">
                  <c:v>81.251999999999995</c:v>
                </c:pt>
                <c:pt idx="46">
                  <c:v>81.072000000000003</c:v>
                </c:pt>
                <c:pt idx="47">
                  <c:v>80.900000000000006</c:v>
                </c:pt>
                <c:pt idx="48">
                  <c:v>80.730999999999995</c:v>
                </c:pt>
                <c:pt idx="49">
                  <c:v>80.597999999999999</c:v>
                </c:pt>
                <c:pt idx="50">
                  <c:v>80.48</c:v>
                </c:pt>
                <c:pt idx="51">
                  <c:v>80.426000000000002</c:v>
                </c:pt>
                <c:pt idx="52">
                  <c:v>80.341999999999999</c:v>
                </c:pt>
                <c:pt idx="53">
                  <c:v>80.251999999999995</c:v>
                </c:pt>
                <c:pt idx="54">
                  <c:v>80.165000000000006</c:v>
                </c:pt>
                <c:pt idx="55">
                  <c:v>80.088999999999999</c:v>
                </c:pt>
                <c:pt idx="56">
                  <c:v>80.015000000000001</c:v>
                </c:pt>
                <c:pt idx="57">
                  <c:v>79.953999999999994</c:v>
                </c:pt>
                <c:pt idx="58">
                  <c:v>79.900999999999996</c:v>
                </c:pt>
                <c:pt idx="59">
                  <c:v>79.853999999999999</c:v>
                </c:pt>
                <c:pt idx="60">
                  <c:v>79.813000000000002</c:v>
                </c:pt>
                <c:pt idx="61">
                  <c:v>79.777000000000001</c:v>
                </c:pt>
                <c:pt idx="62">
                  <c:v>79.748000000000005</c:v>
                </c:pt>
                <c:pt idx="63">
                  <c:v>79.73</c:v>
                </c:pt>
                <c:pt idx="64">
                  <c:v>79.715000000000003</c:v>
                </c:pt>
                <c:pt idx="65">
                  <c:v>79.698999999999998</c:v>
                </c:pt>
                <c:pt idx="66">
                  <c:v>79.685000000000002</c:v>
                </c:pt>
                <c:pt idx="67">
                  <c:v>79.674999999999997</c:v>
                </c:pt>
                <c:pt idx="68">
                  <c:v>79.665999999999997</c:v>
                </c:pt>
                <c:pt idx="69">
                  <c:v>79.658000000000001</c:v>
                </c:pt>
                <c:pt idx="70">
                  <c:v>79.66</c:v>
                </c:pt>
                <c:pt idx="71">
                  <c:v>79.66</c:v>
                </c:pt>
                <c:pt idx="72">
                  <c:v>79.662999999999997</c:v>
                </c:pt>
                <c:pt idx="73">
                  <c:v>79.667000000000002</c:v>
                </c:pt>
                <c:pt idx="74">
                  <c:v>79.668999999999997</c:v>
                </c:pt>
                <c:pt idx="75">
                  <c:v>79.671999999999997</c:v>
                </c:pt>
                <c:pt idx="76">
                  <c:v>79.676000000000002</c:v>
                </c:pt>
                <c:pt idx="77">
                  <c:v>79.683000000000007</c:v>
                </c:pt>
                <c:pt idx="78">
                  <c:v>79.694000000000003</c:v>
                </c:pt>
                <c:pt idx="79">
                  <c:v>79.704999999999998</c:v>
                </c:pt>
                <c:pt idx="80">
                  <c:v>79.712000000000003</c:v>
                </c:pt>
                <c:pt idx="81">
                  <c:v>79.722999999999999</c:v>
                </c:pt>
                <c:pt idx="82">
                  <c:v>79.733000000000004</c:v>
                </c:pt>
                <c:pt idx="83">
                  <c:v>79.742000000000004</c:v>
                </c:pt>
                <c:pt idx="84">
                  <c:v>79.754999999999995</c:v>
                </c:pt>
                <c:pt idx="85">
                  <c:v>79.763000000000005</c:v>
                </c:pt>
                <c:pt idx="86">
                  <c:v>79.774000000000001</c:v>
                </c:pt>
                <c:pt idx="87">
                  <c:v>79.787999999999997</c:v>
                </c:pt>
                <c:pt idx="88">
                  <c:v>79.906000000000006</c:v>
                </c:pt>
                <c:pt idx="89">
                  <c:v>80.009</c:v>
                </c:pt>
                <c:pt idx="90">
                  <c:v>80.084000000000003</c:v>
                </c:pt>
                <c:pt idx="91">
                  <c:v>80.129000000000005</c:v>
                </c:pt>
                <c:pt idx="92">
                  <c:v>80.165000000000006</c:v>
                </c:pt>
                <c:pt idx="93">
                  <c:v>79.930999999999997</c:v>
                </c:pt>
                <c:pt idx="94">
                  <c:v>79.341999999999999</c:v>
                </c:pt>
                <c:pt idx="95">
                  <c:v>79.106999999999999</c:v>
                </c:pt>
                <c:pt idx="96">
                  <c:v>79.001000000000005</c:v>
                </c:pt>
                <c:pt idx="97">
                  <c:v>78.941999999999993</c:v>
                </c:pt>
                <c:pt idx="98">
                  <c:v>78.906999999999996</c:v>
                </c:pt>
                <c:pt idx="99">
                  <c:v>78.885999999999996</c:v>
                </c:pt>
                <c:pt idx="100">
                  <c:v>78.86</c:v>
                </c:pt>
                <c:pt idx="101">
                  <c:v>78.835999999999999</c:v>
                </c:pt>
                <c:pt idx="102">
                  <c:v>78.81</c:v>
                </c:pt>
                <c:pt idx="103">
                  <c:v>78.790000000000006</c:v>
                </c:pt>
                <c:pt idx="104">
                  <c:v>78.772999999999996</c:v>
                </c:pt>
                <c:pt idx="105">
                  <c:v>78.763000000000005</c:v>
                </c:pt>
                <c:pt idx="106">
                  <c:v>78.753</c:v>
                </c:pt>
                <c:pt idx="107">
                  <c:v>78.739000000000004</c:v>
                </c:pt>
                <c:pt idx="108">
                  <c:v>78.733999999999995</c:v>
                </c:pt>
                <c:pt idx="109">
                  <c:v>78.724999999999994</c:v>
                </c:pt>
                <c:pt idx="110">
                  <c:v>78.722999999999999</c:v>
                </c:pt>
                <c:pt idx="111">
                  <c:v>78.718999999999994</c:v>
                </c:pt>
                <c:pt idx="112">
                  <c:v>78.718999999999994</c:v>
                </c:pt>
                <c:pt idx="113">
                  <c:v>78.716999999999999</c:v>
                </c:pt>
                <c:pt idx="114">
                  <c:v>78.718999999999994</c:v>
                </c:pt>
                <c:pt idx="115">
                  <c:v>78.721000000000004</c:v>
                </c:pt>
                <c:pt idx="116">
                  <c:v>78.722999999999999</c:v>
                </c:pt>
                <c:pt idx="117">
                  <c:v>78.724999999999994</c:v>
                </c:pt>
                <c:pt idx="118">
                  <c:v>78.73</c:v>
                </c:pt>
                <c:pt idx="119">
                  <c:v>78.736999999999995</c:v>
                </c:pt>
                <c:pt idx="120">
                  <c:v>78.742999999999995</c:v>
                </c:pt>
                <c:pt idx="121">
                  <c:v>78.754000000000005</c:v>
                </c:pt>
                <c:pt idx="122">
                  <c:v>78.760999999999996</c:v>
                </c:pt>
                <c:pt idx="123">
                  <c:v>78.77</c:v>
                </c:pt>
                <c:pt idx="124">
                  <c:v>78.778999999999996</c:v>
                </c:pt>
                <c:pt idx="125">
                  <c:v>78.787999999999997</c:v>
                </c:pt>
                <c:pt idx="126">
                  <c:v>78.798000000000002</c:v>
                </c:pt>
                <c:pt idx="127">
                  <c:v>78.81</c:v>
                </c:pt>
                <c:pt idx="128">
                  <c:v>78.819999999999993</c:v>
                </c:pt>
                <c:pt idx="129">
                  <c:v>78.831999999999994</c:v>
                </c:pt>
                <c:pt idx="130">
                  <c:v>78.841999999999999</c:v>
                </c:pt>
                <c:pt idx="131">
                  <c:v>78.825999999999993</c:v>
                </c:pt>
                <c:pt idx="132">
                  <c:v>78.787000000000006</c:v>
                </c:pt>
                <c:pt idx="133">
                  <c:v>78.757000000000005</c:v>
                </c:pt>
                <c:pt idx="134">
                  <c:v>78.736000000000004</c:v>
                </c:pt>
                <c:pt idx="135">
                  <c:v>78.716999999999999</c:v>
                </c:pt>
                <c:pt idx="136">
                  <c:v>78.703000000000003</c:v>
                </c:pt>
                <c:pt idx="137">
                  <c:v>78.688999999999993</c:v>
                </c:pt>
                <c:pt idx="138">
                  <c:v>78.677999999999997</c:v>
                </c:pt>
                <c:pt idx="139">
                  <c:v>78.668000000000006</c:v>
                </c:pt>
                <c:pt idx="140">
                  <c:v>78.664000000000001</c:v>
                </c:pt>
                <c:pt idx="141">
                  <c:v>78.658000000000001</c:v>
                </c:pt>
                <c:pt idx="142">
                  <c:v>78.655000000000001</c:v>
                </c:pt>
                <c:pt idx="143">
                  <c:v>78.653999999999996</c:v>
                </c:pt>
                <c:pt idx="144">
                  <c:v>78.653999999999996</c:v>
                </c:pt>
                <c:pt idx="145">
                  <c:v>78.653000000000006</c:v>
                </c:pt>
                <c:pt idx="146">
                  <c:v>78.653000000000006</c:v>
                </c:pt>
                <c:pt idx="147">
                  <c:v>78.656999999999996</c:v>
                </c:pt>
                <c:pt idx="148">
                  <c:v>78.656999999999996</c:v>
                </c:pt>
                <c:pt idx="149">
                  <c:v>78.662000000000006</c:v>
                </c:pt>
                <c:pt idx="150">
                  <c:v>78.665999999999997</c:v>
                </c:pt>
                <c:pt idx="151">
                  <c:v>78.671000000000006</c:v>
                </c:pt>
                <c:pt idx="152">
                  <c:v>78.676000000000002</c:v>
                </c:pt>
                <c:pt idx="153">
                  <c:v>78.685000000000002</c:v>
                </c:pt>
                <c:pt idx="154">
                  <c:v>78.691000000000003</c:v>
                </c:pt>
                <c:pt idx="155">
                  <c:v>78.700999999999993</c:v>
                </c:pt>
                <c:pt idx="156">
                  <c:v>78.707999999999998</c:v>
                </c:pt>
                <c:pt idx="157">
                  <c:v>78.72</c:v>
                </c:pt>
                <c:pt idx="158">
                  <c:v>78.727999999999994</c:v>
                </c:pt>
                <c:pt idx="159">
                  <c:v>78.736999999999995</c:v>
                </c:pt>
                <c:pt idx="160">
                  <c:v>78.748999999999995</c:v>
                </c:pt>
                <c:pt idx="161">
                  <c:v>78.760999999999996</c:v>
                </c:pt>
                <c:pt idx="162">
                  <c:v>78.772000000000006</c:v>
                </c:pt>
                <c:pt idx="163">
                  <c:v>78.784000000000006</c:v>
                </c:pt>
                <c:pt idx="164">
                  <c:v>78.798000000000002</c:v>
                </c:pt>
                <c:pt idx="165">
                  <c:v>78.811000000000007</c:v>
                </c:pt>
                <c:pt idx="166">
                  <c:v>78.820999999999998</c:v>
                </c:pt>
                <c:pt idx="167">
                  <c:v>78.834999999999994</c:v>
                </c:pt>
                <c:pt idx="168">
                  <c:v>78.847999999999999</c:v>
                </c:pt>
                <c:pt idx="169">
                  <c:v>78.863</c:v>
                </c:pt>
                <c:pt idx="170">
                  <c:v>78.873999999999995</c:v>
                </c:pt>
                <c:pt idx="171">
                  <c:v>78.882999999999996</c:v>
                </c:pt>
                <c:pt idx="172">
                  <c:v>78.894999999999996</c:v>
                </c:pt>
                <c:pt idx="173">
                  <c:v>78.903999999999996</c:v>
                </c:pt>
                <c:pt idx="174">
                  <c:v>78.917000000000002</c:v>
                </c:pt>
                <c:pt idx="175">
                  <c:v>78.933999999999997</c:v>
                </c:pt>
                <c:pt idx="176">
                  <c:v>78.948999999999998</c:v>
                </c:pt>
                <c:pt idx="177">
                  <c:v>78.960999999999999</c:v>
                </c:pt>
                <c:pt idx="178">
                  <c:v>78.977000000000004</c:v>
                </c:pt>
                <c:pt idx="179">
                  <c:v>78.991</c:v>
                </c:pt>
                <c:pt idx="180">
                  <c:v>79.004999999999995</c:v>
                </c:pt>
                <c:pt idx="181">
                  <c:v>79.021000000000001</c:v>
                </c:pt>
                <c:pt idx="182">
                  <c:v>79.034000000000006</c:v>
                </c:pt>
                <c:pt idx="183">
                  <c:v>79.046000000000006</c:v>
                </c:pt>
                <c:pt idx="184">
                  <c:v>79.061000000000007</c:v>
                </c:pt>
                <c:pt idx="185">
                  <c:v>79.076999999999998</c:v>
                </c:pt>
                <c:pt idx="186">
                  <c:v>79.09</c:v>
                </c:pt>
                <c:pt idx="187">
                  <c:v>79.102999999999994</c:v>
                </c:pt>
                <c:pt idx="188">
                  <c:v>79.117999999999995</c:v>
                </c:pt>
                <c:pt idx="189">
                  <c:v>79.132000000000005</c:v>
                </c:pt>
                <c:pt idx="190">
                  <c:v>79.147000000000006</c:v>
                </c:pt>
                <c:pt idx="191">
                  <c:v>79.158000000000001</c:v>
                </c:pt>
                <c:pt idx="192">
                  <c:v>79.174999999999997</c:v>
                </c:pt>
                <c:pt idx="193">
                  <c:v>79.186000000000007</c:v>
                </c:pt>
                <c:pt idx="194">
                  <c:v>79.201999999999998</c:v>
                </c:pt>
                <c:pt idx="195">
                  <c:v>79.212000000000003</c:v>
                </c:pt>
                <c:pt idx="196">
                  <c:v>79.225999999999999</c:v>
                </c:pt>
                <c:pt idx="197">
                  <c:v>79.239999999999995</c:v>
                </c:pt>
                <c:pt idx="198">
                  <c:v>79.254000000000005</c:v>
                </c:pt>
                <c:pt idx="199">
                  <c:v>79.266000000000005</c:v>
                </c:pt>
                <c:pt idx="200">
                  <c:v>79.28</c:v>
                </c:pt>
                <c:pt idx="201">
                  <c:v>79.295000000000002</c:v>
                </c:pt>
                <c:pt idx="202">
                  <c:v>79.308000000000007</c:v>
                </c:pt>
                <c:pt idx="203">
                  <c:v>79.323999999999998</c:v>
                </c:pt>
                <c:pt idx="204">
                  <c:v>79.332999999999998</c:v>
                </c:pt>
                <c:pt idx="205">
                  <c:v>79.346999999999994</c:v>
                </c:pt>
                <c:pt idx="206">
                  <c:v>79.361999999999995</c:v>
                </c:pt>
                <c:pt idx="207">
                  <c:v>79.373000000000005</c:v>
                </c:pt>
                <c:pt idx="208">
                  <c:v>79.385999999999996</c:v>
                </c:pt>
                <c:pt idx="209">
                  <c:v>79.399000000000001</c:v>
                </c:pt>
                <c:pt idx="210">
                  <c:v>79.412000000000006</c:v>
                </c:pt>
                <c:pt idx="211">
                  <c:v>79.424999999999997</c:v>
                </c:pt>
                <c:pt idx="212">
                  <c:v>79.438999999999993</c:v>
                </c:pt>
                <c:pt idx="213">
                  <c:v>79.453000000000003</c:v>
                </c:pt>
                <c:pt idx="214">
                  <c:v>79.462999999999994</c:v>
                </c:pt>
                <c:pt idx="215">
                  <c:v>79.477000000000004</c:v>
                </c:pt>
                <c:pt idx="216">
                  <c:v>79.489000000000004</c:v>
                </c:pt>
                <c:pt idx="217">
                  <c:v>79.501000000000005</c:v>
                </c:pt>
                <c:pt idx="218">
                  <c:v>79.515000000000001</c:v>
                </c:pt>
                <c:pt idx="219">
                  <c:v>79.525999999999996</c:v>
                </c:pt>
                <c:pt idx="220">
                  <c:v>79.539000000000001</c:v>
                </c:pt>
                <c:pt idx="221">
                  <c:v>79.551000000000002</c:v>
                </c:pt>
                <c:pt idx="222">
                  <c:v>79.563999999999993</c:v>
                </c:pt>
                <c:pt idx="223">
                  <c:v>79.578000000000003</c:v>
                </c:pt>
                <c:pt idx="224">
                  <c:v>79.587999999999994</c:v>
                </c:pt>
                <c:pt idx="225">
                  <c:v>79.599999999999994</c:v>
                </c:pt>
                <c:pt idx="226">
                  <c:v>79.611999999999995</c:v>
                </c:pt>
                <c:pt idx="227">
                  <c:v>79.620999999999995</c:v>
                </c:pt>
                <c:pt idx="228">
                  <c:v>79.632000000000005</c:v>
                </c:pt>
                <c:pt idx="229">
                  <c:v>79.641000000000005</c:v>
                </c:pt>
                <c:pt idx="230">
                  <c:v>79.653000000000006</c:v>
                </c:pt>
                <c:pt idx="231">
                  <c:v>79.662999999999997</c:v>
                </c:pt>
                <c:pt idx="232">
                  <c:v>79.671999999999997</c:v>
                </c:pt>
                <c:pt idx="233">
                  <c:v>79.682000000000002</c:v>
                </c:pt>
                <c:pt idx="234">
                  <c:v>79.694999999999993</c:v>
                </c:pt>
                <c:pt idx="235">
                  <c:v>79.703999999999994</c:v>
                </c:pt>
                <c:pt idx="236">
                  <c:v>79.715000000000003</c:v>
                </c:pt>
                <c:pt idx="237">
                  <c:v>79.725999999999999</c:v>
                </c:pt>
                <c:pt idx="238">
                  <c:v>79.736999999999995</c:v>
                </c:pt>
                <c:pt idx="239">
                  <c:v>79.745999999999995</c:v>
                </c:pt>
                <c:pt idx="240">
                  <c:v>79.756</c:v>
                </c:pt>
                <c:pt idx="241">
                  <c:v>79.762</c:v>
                </c:pt>
                <c:pt idx="242">
                  <c:v>79.772999999999996</c:v>
                </c:pt>
                <c:pt idx="243">
                  <c:v>79.78</c:v>
                </c:pt>
                <c:pt idx="244">
                  <c:v>79.790000000000006</c:v>
                </c:pt>
                <c:pt idx="245">
                  <c:v>79.798000000000002</c:v>
                </c:pt>
                <c:pt idx="246">
                  <c:v>79.804000000000002</c:v>
                </c:pt>
              </c:numCache>
            </c:numRef>
          </c:val>
          <c:smooth val="0"/>
        </c:ser>
        <c:ser>
          <c:idx val="1"/>
          <c:order val="1"/>
          <c:tx>
            <c:v>2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Sheet2!$C$14:$C$515</c:f>
              <c:numCache>
                <c:formatCode>General</c:formatCode>
                <c:ptCount val="502"/>
                <c:pt idx="0">
                  <c:v>291.35000000000002</c:v>
                </c:pt>
                <c:pt idx="1">
                  <c:v>291.39600000000002</c:v>
                </c:pt>
                <c:pt idx="2">
                  <c:v>291.42500000000001</c:v>
                </c:pt>
                <c:pt idx="3">
                  <c:v>291.45499999999998</c:v>
                </c:pt>
                <c:pt idx="4">
                  <c:v>291.48</c:v>
                </c:pt>
                <c:pt idx="5">
                  <c:v>291.50400000000002</c:v>
                </c:pt>
                <c:pt idx="6">
                  <c:v>291.21199999999999</c:v>
                </c:pt>
                <c:pt idx="7">
                  <c:v>290.291</c:v>
                </c:pt>
                <c:pt idx="8">
                  <c:v>288.82900000000001</c:v>
                </c:pt>
                <c:pt idx="9">
                  <c:v>286.71300000000002</c:v>
                </c:pt>
                <c:pt idx="10">
                  <c:v>283.94</c:v>
                </c:pt>
                <c:pt idx="11">
                  <c:v>280.55399999999997</c:v>
                </c:pt>
                <c:pt idx="12">
                  <c:v>276.58600000000001</c:v>
                </c:pt>
                <c:pt idx="13">
                  <c:v>272.06099999999998</c:v>
                </c:pt>
                <c:pt idx="14">
                  <c:v>267.00599999999997</c:v>
                </c:pt>
                <c:pt idx="15">
                  <c:v>261.46499999999997</c:v>
                </c:pt>
                <c:pt idx="16">
                  <c:v>255.369</c:v>
                </c:pt>
                <c:pt idx="17">
                  <c:v>248.745</c:v>
                </c:pt>
                <c:pt idx="18">
                  <c:v>241.52</c:v>
                </c:pt>
                <c:pt idx="19">
                  <c:v>233.7</c:v>
                </c:pt>
                <c:pt idx="20">
                  <c:v>225.261</c:v>
                </c:pt>
                <c:pt idx="21">
                  <c:v>216.226</c:v>
                </c:pt>
                <c:pt idx="22">
                  <c:v>206.79</c:v>
                </c:pt>
                <c:pt idx="23">
                  <c:v>197.17</c:v>
                </c:pt>
                <c:pt idx="24">
                  <c:v>186.92099999999999</c:v>
                </c:pt>
                <c:pt idx="25">
                  <c:v>176.49199999999999</c:v>
                </c:pt>
                <c:pt idx="26">
                  <c:v>166.24600000000001</c:v>
                </c:pt>
                <c:pt idx="27">
                  <c:v>156.316</c:v>
                </c:pt>
                <c:pt idx="28">
                  <c:v>147.233</c:v>
                </c:pt>
                <c:pt idx="29">
                  <c:v>138.61799999999999</c:v>
                </c:pt>
                <c:pt idx="30">
                  <c:v>131.12700000000001</c:v>
                </c:pt>
                <c:pt idx="31">
                  <c:v>123.248</c:v>
                </c:pt>
                <c:pt idx="32">
                  <c:v>115.23399999999999</c:v>
                </c:pt>
                <c:pt idx="33">
                  <c:v>106.45099999999999</c:v>
                </c:pt>
                <c:pt idx="34">
                  <c:v>97.709000000000003</c:v>
                </c:pt>
                <c:pt idx="35">
                  <c:v>89.120999999999995</c:v>
                </c:pt>
                <c:pt idx="36">
                  <c:v>83.66</c:v>
                </c:pt>
                <c:pt idx="37">
                  <c:v>80.733999999999995</c:v>
                </c:pt>
                <c:pt idx="38">
                  <c:v>79.290999999999997</c:v>
                </c:pt>
                <c:pt idx="39">
                  <c:v>78.582999999999998</c:v>
                </c:pt>
                <c:pt idx="40">
                  <c:v>78.203999999999994</c:v>
                </c:pt>
                <c:pt idx="41">
                  <c:v>77.971000000000004</c:v>
                </c:pt>
                <c:pt idx="42">
                  <c:v>77.8</c:v>
                </c:pt>
                <c:pt idx="43">
                  <c:v>77.662999999999997</c:v>
                </c:pt>
                <c:pt idx="44">
                  <c:v>77.552000000000007</c:v>
                </c:pt>
                <c:pt idx="45">
                  <c:v>77.456000000000003</c:v>
                </c:pt>
                <c:pt idx="46">
                  <c:v>77.376999999999995</c:v>
                </c:pt>
                <c:pt idx="47">
                  <c:v>77.308000000000007</c:v>
                </c:pt>
                <c:pt idx="48">
                  <c:v>77.254000000000005</c:v>
                </c:pt>
                <c:pt idx="49">
                  <c:v>77.212999999999994</c:v>
                </c:pt>
                <c:pt idx="50">
                  <c:v>77.174999999999997</c:v>
                </c:pt>
                <c:pt idx="51">
                  <c:v>77.144000000000005</c:v>
                </c:pt>
                <c:pt idx="52">
                  <c:v>77.116</c:v>
                </c:pt>
                <c:pt idx="53">
                  <c:v>77.096000000000004</c:v>
                </c:pt>
                <c:pt idx="54">
                  <c:v>77.081999999999994</c:v>
                </c:pt>
                <c:pt idx="55">
                  <c:v>77.066999999999993</c:v>
                </c:pt>
                <c:pt idx="56">
                  <c:v>77.054000000000002</c:v>
                </c:pt>
                <c:pt idx="57">
                  <c:v>77.046999999999997</c:v>
                </c:pt>
                <c:pt idx="58">
                  <c:v>77.037999999999997</c:v>
                </c:pt>
                <c:pt idx="59">
                  <c:v>77.034999999999997</c:v>
                </c:pt>
                <c:pt idx="60">
                  <c:v>77.03</c:v>
                </c:pt>
                <c:pt idx="61">
                  <c:v>77.028999999999996</c:v>
                </c:pt>
                <c:pt idx="62">
                  <c:v>77.031000000000006</c:v>
                </c:pt>
                <c:pt idx="63">
                  <c:v>77.031999999999996</c:v>
                </c:pt>
                <c:pt idx="64">
                  <c:v>77.03</c:v>
                </c:pt>
                <c:pt idx="65">
                  <c:v>77.03</c:v>
                </c:pt>
                <c:pt idx="66">
                  <c:v>77.037999999999997</c:v>
                </c:pt>
                <c:pt idx="67">
                  <c:v>77.043000000000006</c:v>
                </c:pt>
                <c:pt idx="68">
                  <c:v>77.048000000000002</c:v>
                </c:pt>
                <c:pt idx="69">
                  <c:v>77.052000000000007</c:v>
                </c:pt>
                <c:pt idx="70">
                  <c:v>77.058000000000007</c:v>
                </c:pt>
                <c:pt idx="71">
                  <c:v>77.063999999999993</c:v>
                </c:pt>
                <c:pt idx="72">
                  <c:v>77.075000000000003</c:v>
                </c:pt>
                <c:pt idx="73">
                  <c:v>77.087000000000003</c:v>
                </c:pt>
                <c:pt idx="74">
                  <c:v>77.099000000000004</c:v>
                </c:pt>
                <c:pt idx="75">
                  <c:v>77.11</c:v>
                </c:pt>
                <c:pt idx="76">
                  <c:v>77.117999999999995</c:v>
                </c:pt>
                <c:pt idx="77">
                  <c:v>77.126000000000005</c:v>
                </c:pt>
                <c:pt idx="78">
                  <c:v>77.135000000000005</c:v>
                </c:pt>
                <c:pt idx="79">
                  <c:v>77.144000000000005</c:v>
                </c:pt>
                <c:pt idx="80">
                  <c:v>77.153999999999996</c:v>
                </c:pt>
                <c:pt idx="81">
                  <c:v>77.16</c:v>
                </c:pt>
                <c:pt idx="82">
                  <c:v>77.168000000000006</c:v>
                </c:pt>
                <c:pt idx="83">
                  <c:v>77.174999999999997</c:v>
                </c:pt>
                <c:pt idx="84">
                  <c:v>77.183000000000007</c:v>
                </c:pt>
                <c:pt idx="85">
                  <c:v>77.192999999999998</c:v>
                </c:pt>
                <c:pt idx="86">
                  <c:v>77.201999999999998</c:v>
                </c:pt>
                <c:pt idx="87">
                  <c:v>77.210999999999999</c:v>
                </c:pt>
                <c:pt idx="88">
                  <c:v>77.221000000000004</c:v>
                </c:pt>
                <c:pt idx="89">
                  <c:v>77.228999999999999</c:v>
                </c:pt>
                <c:pt idx="90">
                  <c:v>77.239000000000004</c:v>
                </c:pt>
                <c:pt idx="91">
                  <c:v>77.247</c:v>
                </c:pt>
                <c:pt idx="92">
                  <c:v>77.254000000000005</c:v>
                </c:pt>
                <c:pt idx="93">
                  <c:v>77.260999999999996</c:v>
                </c:pt>
                <c:pt idx="94">
                  <c:v>77.268000000000001</c:v>
                </c:pt>
                <c:pt idx="95">
                  <c:v>77.275999999999996</c:v>
                </c:pt>
                <c:pt idx="96">
                  <c:v>77.283000000000001</c:v>
                </c:pt>
                <c:pt idx="97">
                  <c:v>77.293000000000006</c:v>
                </c:pt>
                <c:pt idx="98">
                  <c:v>77.301000000000002</c:v>
                </c:pt>
                <c:pt idx="99">
                  <c:v>77.308999999999997</c:v>
                </c:pt>
                <c:pt idx="100">
                  <c:v>77.319999999999993</c:v>
                </c:pt>
                <c:pt idx="101">
                  <c:v>77.326999999999998</c:v>
                </c:pt>
                <c:pt idx="102">
                  <c:v>77.334000000000003</c:v>
                </c:pt>
                <c:pt idx="103">
                  <c:v>77.343000000000004</c:v>
                </c:pt>
                <c:pt idx="104">
                  <c:v>77.349000000000004</c:v>
                </c:pt>
                <c:pt idx="105">
                  <c:v>77.358999999999995</c:v>
                </c:pt>
                <c:pt idx="106">
                  <c:v>77.364999999999995</c:v>
                </c:pt>
                <c:pt idx="107">
                  <c:v>77.372</c:v>
                </c:pt>
                <c:pt idx="108">
                  <c:v>77.381</c:v>
                </c:pt>
                <c:pt idx="109">
                  <c:v>77.388000000000005</c:v>
                </c:pt>
                <c:pt idx="110">
                  <c:v>77.394000000000005</c:v>
                </c:pt>
                <c:pt idx="111">
                  <c:v>77.400999999999996</c:v>
                </c:pt>
                <c:pt idx="112">
                  <c:v>77.408000000000001</c:v>
                </c:pt>
                <c:pt idx="113">
                  <c:v>77.415000000000006</c:v>
                </c:pt>
                <c:pt idx="114">
                  <c:v>77.421000000000006</c:v>
                </c:pt>
                <c:pt idx="115">
                  <c:v>77.426000000000002</c:v>
                </c:pt>
                <c:pt idx="116">
                  <c:v>77.433999999999997</c:v>
                </c:pt>
                <c:pt idx="117">
                  <c:v>77.441999999999993</c:v>
                </c:pt>
                <c:pt idx="118">
                  <c:v>77.447000000000003</c:v>
                </c:pt>
                <c:pt idx="119">
                  <c:v>77.451999999999998</c:v>
                </c:pt>
                <c:pt idx="120">
                  <c:v>77.459000000000003</c:v>
                </c:pt>
                <c:pt idx="121">
                  <c:v>77.462999999999994</c:v>
                </c:pt>
                <c:pt idx="122">
                  <c:v>77.47</c:v>
                </c:pt>
                <c:pt idx="123">
                  <c:v>77.472999999999999</c:v>
                </c:pt>
                <c:pt idx="124">
                  <c:v>77.481999999999999</c:v>
                </c:pt>
                <c:pt idx="125">
                  <c:v>77.484999999999999</c:v>
                </c:pt>
                <c:pt idx="126">
                  <c:v>77.489999999999995</c:v>
                </c:pt>
                <c:pt idx="127">
                  <c:v>77.494</c:v>
                </c:pt>
                <c:pt idx="128">
                  <c:v>77.498000000000005</c:v>
                </c:pt>
                <c:pt idx="129">
                  <c:v>77.498999999999995</c:v>
                </c:pt>
                <c:pt idx="130">
                  <c:v>77.503</c:v>
                </c:pt>
                <c:pt idx="131">
                  <c:v>77.507999999999996</c:v>
                </c:pt>
                <c:pt idx="132">
                  <c:v>77.510000000000005</c:v>
                </c:pt>
                <c:pt idx="133">
                  <c:v>77.513999999999996</c:v>
                </c:pt>
                <c:pt idx="134">
                  <c:v>77.519000000000005</c:v>
                </c:pt>
                <c:pt idx="135">
                  <c:v>77.522000000000006</c:v>
                </c:pt>
                <c:pt idx="136">
                  <c:v>77.527000000000001</c:v>
                </c:pt>
                <c:pt idx="137">
                  <c:v>77.53</c:v>
                </c:pt>
                <c:pt idx="138">
                  <c:v>77.534999999999997</c:v>
                </c:pt>
                <c:pt idx="139">
                  <c:v>77.537000000000006</c:v>
                </c:pt>
                <c:pt idx="140">
                  <c:v>77.542000000000002</c:v>
                </c:pt>
                <c:pt idx="141">
                  <c:v>77.545000000000002</c:v>
                </c:pt>
                <c:pt idx="142">
                  <c:v>77.551000000000002</c:v>
                </c:pt>
                <c:pt idx="143">
                  <c:v>77.555000000000007</c:v>
                </c:pt>
                <c:pt idx="144">
                  <c:v>77.558999999999997</c:v>
                </c:pt>
                <c:pt idx="145">
                  <c:v>77.563000000000002</c:v>
                </c:pt>
                <c:pt idx="146">
                  <c:v>77.566999999999993</c:v>
                </c:pt>
                <c:pt idx="147">
                  <c:v>77.572999999999993</c:v>
                </c:pt>
                <c:pt idx="148">
                  <c:v>77.575999999999993</c:v>
                </c:pt>
                <c:pt idx="149">
                  <c:v>77.578999999999994</c:v>
                </c:pt>
                <c:pt idx="150">
                  <c:v>77.584000000000003</c:v>
                </c:pt>
                <c:pt idx="151">
                  <c:v>77.585999999999999</c:v>
                </c:pt>
                <c:pt idx="152">
                  <c:v>77.590999999999994</c:v>
                </c:pt>
                <c:pt idx="153">
                  <c:v>77.594999999999999</c:v>
                </c:pt>
                <c:pt idx="154">
                  <c:v>77.597999999999999</c:v>
                </c:pt>
                <c:pt idx="155">
                  <c:v>77.599999999999994</c:v>
                </c:pt>
                <c:pt idx="156">
                  <c:v>77.602999999999994</c:v>
                </c:pt>
                <c:pt idx="157">
                  <c:v>77.603999999999999</c:v>
                </c:pt>
                <c:pt idx="158">
                  <c:v>77.608999999999995</c:v>
                </c:pt>
                <c:pt idx="159">
                  <c:v>77.614999999999995</c:v>
                </c:pt>
                <c:pt idx="160">
                  <c:v>77.617000000000004</c:v>
                </c:pt>
                <c:pt idx="161">
                  <c:v>77.622</c:v>
                </c:pt>
                <c:pt idx="162">
                  <c:v>77.626000000000005</c:v>
                </c:pt>
                <c:pt idx="163">
                  <c:v>77.63</c:v>
                </c:pt>
                <c:pt idx="164">
                  <c:v>77.632999999999996</c:v>
                </c:pt>
                <c:pt idx="165">
                  <c:v>77.635999999999996</c:v>
                </c:pt>
                <c:pt idx="166">
                  <c:v>77.638999999999996</c:v>
                </c:pt>
                <c:pt idx="167">
                  <c:v>77.641999999999996</c:v>
                </c:pt>
                <c:pt idx="168">
                  <c:v>77.644999999999996</c:v>
                </c:pt>
                <c:pt idx="169">
                  <c:v>77.646000000000001</c:v>
                </c:pt>
                <c:pt idx="170">
                  <c:v>77.650000000000006</c:v>
                </c:pt>
                <c:pt idx="171">
                  <c:v>77.653000000000006</c:v>
                </c:pt>
                <c:pt idx="172">
                  <c:v>77.658000000000001</c:v>
                </c:pt>
                <c:pt idx="173">
                  <c:v>77.66</c:v>
                </c:pt>
                <c:pt idx="174">
                  <c:v>77.662000000000006</c:v>
                </c:pt>
                <c:pt idx="175">
                  <c:v>77.665999999999997</c:v>
                </c:pt>
                <c:pt idx="176">
                  <c:v>77.667000000000002</c:v>
                </c:pt>
                <c:pt idx="177">
                  <c:v>77.668999999999997</c:v>
                </c:pt>
                <c:pt idx="178">
                  <c:v>77.671999999999997</c:v>
                </c:pt>
                <c:pt idx="179">
                  <c:v>77.674000000000007</c:v>
                </c:pt>
                <c:pt idx="180">
                  <c:v>77.676000000000002</c:v>
                </c:pt>
                <c:pt idx="181">
                  <c:v>77.677000000000007</c:v>
                </c:pt>
                <c:pt idx="182">
                  <c:v>77.680000000000007</c:v>
                </c:pt>
                <c:pt idx="183">
                  <c:v>77.682000000000002</c:v>
                </c:pt>
                <c:pt idx="184">
                  <c:v>77.686999999999998</c:v>
                </c:pt>
                <c:pt idx="185">
                  <c:v>77.688999999999993</c:v>
                </c:pt>
                <c:pt idx="186">
                  <c:v>77.691000000000003</c:v>
                </c:pt>
                <c:pt idx="187">
                  <c:v>77.694000000000003</c:v>
                </c:pt>
                <c:pt idx="188">
                  <c:v>77.695999999999998</c:v>
                </c:pt>
                <c:pt idx="189">
                  <c:v>77.7</c:v>
                </c:pt>
                <c:pt idx="190">
                  <c:v>77.700999999999993</c:v>
                </c:pt>
                <c:pt idx="191">
                  <c:v>77.706000000000003</c:v>
                </c:pt>
                <c:pt idx="192">
                  <c:v>77.707999999999998</c:v>
                </c:pt>
                <c:pt idx="193">
                  <c:v>77.709000000000003</c:v>
                </c:pt>
                <c:pt idx="194">
                  <c:v>77.710999999999999</c:v>
                </c:pt>
                <c:pt idx="195">
                  <c:v>77.712999999999994</c:v>
                </c:pt>
                <c:pt idx="196">
                  <c:v>77.715999999999994</c:v>
                </c:pt>
                <c:pt idx="197">
                  <c:v>77.716999999999999</c:v>
                </c:pt>
                <c:pt idx="198">
                  <c:v>77.72</c:v>
                </c:pt>
                <c:pt idx="199">
                  <c:v>77.724000000000004</c:v>
                </c:pt>
                <c:pt idx="200">
                  <c:v>77.724000000000004</c:v>
                </c:pt>
                <c:pt idx="201">
                  <c:v>77.725999999999999</c:v>
                </c:pt>
                <c:pt idx="202">
                  <c:v>77.728999999999999</c:v>
                </c:pt>
                <c:pt idx="203">
                  <c:v>77.730999999999995</c:v>
                </c:pt>
                <c:pt idx="204">
                  <c:v>77.733000000000004</c:v>
                </c:pt>
                <c:pt idx="205">
                  <c:v>77.736000000000004</c:v>
                </c:pt>
                <c:pt idx="206">
                  <c:v>77.736999999999995</c:v>
                </c:pt>
                <c:pt idx="207">
                  <c:v>77.739000000000004</c:v>
                </c:pt>
                <c:pt idx="208">
                  <c:v>77.741</c:v>
                </c:pt>
                <c:pt idx="209">
                  <c:v>77.744</c:v>
                </c:pt>
                <c:pt idx="210">
                  <c:v>77.745000000000005</c:v>
                </c:pt>
                <c:pt idx="211">
                  <c:v>77.748999999999995</c:v>
                </c:pt>
                <c:pt idx="212">
                  <c:v>77.751000000000005</c:v>
                </c:pt>
                <c:pt idx="213">
                  <c:v>77.753</c:v>
                </c:pt>
                <c:pt idx="214">
                  <c:v>77.757000000000005</c:v>
                </c:pt>
                <c:pt idx="215">
                  <c:v>77.753</c:v>
                </c:pt>
                <c:pt idx="216">
                  <c:v>77.760000000000005</c:v>
                </c:pt>
                <c:pt idx="217">
                  <c:v>77.763000000000005</c:v>
                </c:pt>
                <c:pt idx="218">
                  <c:v>77.768000000000001</c:v>
                </c:pt>
                <c:pt idx="219">
                  <c:v>77.771000000000001</c:v>
                </c:pt>
                <c:pt idx="220">
                  <c:v>77.775000000000006</c:v>
                </c:pt>
                <c:pt idx="221">
                  <c:v>77.778000000000006</c:v>
                </c:pt>
                <c:pt idx="222">
                  <c:v>77.778000000000006</c:v>
                </c:pt>
                <c:pt idx="223">
                  <c:v>77.778999999999996</c:v>
                </c:pt>
                <c:pt idx="224">
                  <c:v>77.778000000000006</c:v>
                </c:pt>
                <c:pt idx="225">
                  <c:v>77.777000000000001</c:v>
                </c:pt>
                <c:pt idx="226">
                  <c:v>77.741</c:v>
                </c:pt>
                <c:pt idx="227">
                  <c:v>77.703000000000003</c:v>
                </c:pt>
                <c:pt idx="228">
                  <c:v>77.677999999999997</c:v>
                </c:pt>
                <c:pt idx="229">
                  <c:v>77.664000000000001</c:v>
                </c:pt>
                <c:pt idx="230">
                  <c:v>77.650999999999996</c:v>
                </c:pt>
                <c:pt idx="231">
                  <c:v>77.643000000000001</c:v>
                </c:pt>
                <c:pt idx="232">
                  <c:v>77.638000000000005</c:v>
                </c:pt>
                <c:pt idx="233">
                  <c:v>77.632999999999996</c:v>
                </c:pt>
                <c:pt idx="234">
                  <c:v>77.63</c:v>
                </c:pt>
                <c:pt idx="235">
                  <c:v>77.626000000000005</c:v>
                </c:pt>
                <c:pt idx="236">
                  <c:v>77.625</c:v>
                </c:pt>
                <c:pt idx="237">
                  <c:v>77.623999999999995</c:v>
                </c:pt>
                <c:pt idx="238">
                  <c:v>77.623999999999995</c:v>
                </c:pt>
                <c:pt idx="239">
                  <c:v>77.623000000000005</c:v>
                </c:pt>
                <c:pt idx="240">
                  <c:v>77.623999999999995</c:v>
                </c:pt>
                <c:pt idx="241">
                  <c:v>77.623000000000005</c:v>
                </c:pt>
                <c:pt idx="242">
                  <c:v>77.625</c:v>
                </c:pt>
                <c:pt idx="243">
                  <c:v>77.626000000000005</c:v>
                </c:pt>
                <c:pt idx="244">
                  <c:v>77.626000000000005</c:v>
                </c:pt>
                <c:pt idx="245">
                  <c:v>77.626999999999995</c:v>
                </c:pt>
                <c:pt idx="246">
                  <c:v>77.629000000000005</c:v>
                </c:pt>
                <c:pt idx="247">
                  <c:v>77.628</c:v>
                </c:pt>
                <c:pt idx="248">
                  <c:v>77.629000000000005</c:v>
                </c:pt>
                <c:pt idx="249">
                  <c:v>77.63</c:v>
                </c:pt>
                <c:pt idx="250">
                  <c:v>77.63</c:v>
                </c:pt>
                <c:pt idx="251">
                  <c:v>77.632999999999996</c:v>
                </c:pt>
                <c:pt idx="252">
                  <c:v>77.634</c:v>
                </c:pt>
                <c:pt idx="253">
                  <c:v>77.635000000000005</c:v>
                </c:pt>
                <c:pt idx="254">
                  <c:v>77.635999999999996</c:v>
                </c:pt>
                <c:pt idx="255">
                  <c:v>77.637</c:v>
                </c:pt>
                <c:pt idx="256">
                  <c:v>77.637</c:v>
                </c:pt>
                <c:pt idx="257">
                  <c:v>77.64</c:v>
                </c:pt>
                <c:pt idx="258">
                  <c:v>77.641000000000005</c:v>
                </c:pt>
                <c:pt idx="259">
                  <c:v>77.647999999999996</c:v>
                </c:pt>
                <c:pt idx="260">
                  <c:v>77.652000000000001</c:v>
                </c:pt>
                <c:pt idx="261">
                  <c:v>77.656000000000006</c:v>
                </c:pt>
                <c:pt idx="262">
                  <c:v>77.656999999999996</c:v>
                </c:pt>
                <c:pt idx="263">
                  <c:v>77.66</c:v>
                </c:pt>
                <c:pt idx="264">
                  <c:v>77.665999999999997</c:v>
                </c:pt>
                <c:pt idx="265">
                  <c:v>77.668000000000006</c:v>
                </c:pt>
                <c:pt idx="266">
                  <c:v>77.671999999999997</c:v>
                </c:pt>
                <c:pt idx="267">
                  <c:v>77.673000000000002</c:v>
                </c:pt>
                <c:pt idx="268">
                  <c:v>77.680000000000007</c:v>
                </c:pt>
                <c:pt idx="269">
                  <c:v>77.680999999999997</c:v>
                </c:pt>
                <c:pt idx="270">
                  <c:v>77.682000000000002</c:v>
                </c:pt>
                <c:pt idx="271">
                  <c:v>77.685000000000002</c:v>
                </c:pt>
                <c:pt idx="272">
                  <c:v>77.686999999999998</c:v>
                </c:pt>
                <c:pt idx="273">
                  <c:v>77.688999999999993</c:v>
                </c:pt>
                <c:pt idx="274">
                  <c:v>77.694999999999993</c:v>
                </c:pt>
                <c:pt idx="275">
                  <c:v>77.695999999999998</c:v>
                </c:pt>
                <c:pt idx="276">
                  <c:v>77.697999999999993</c:v>
                </c:pt>
                <c:pt idx="277">
                  <c:v>77.7</c:v>
                </c:pt>
                <c:pt idx="278">
                  <c:v>77.703999999999994</c:v>
                </c:pt>
                <c:pt idx="279">
                  <c:v>77.709000000000003</c:v>
                </c:pt>
                <c:pt idx="280">
                  <c:v>77.709000000000003</c:v>
                </c:pt>
                <c:pt idx="281">
                  <c:v>77.712000000000003</c:v>
                </c:pt>
                <c:pt idx="282">
                  <c:v>77.712000000000003</c:v>
                </c:pt>
                <c:pt idx="283">
                  <c:v>77.715000000000003</c:v>
                </c:pt>
                <c:pt idx="284">
                  <c:v>77.716999999999999</c:v>
                </c:pt>
                <c:pt idx="285">
                  <c:v>77.72</c:v>
                </c:pt>
                <c:pt idx="286">
                  <c:v>77.721999999999994</c:v>
                </c:pt>
                <c:pt idx="287">
                  <c:v>77.722999999999999</c:v>
                </c:pt>
                <c:pt idx="288">
                  <c:v>77.73</c:v>
                </c:pt>
                <c:pt idx="289">
                  <c:v>77.728999999999999</c:v>
                </c:pt>
                <c:pt idx="290">
                  <c:v>77.731999999999999</c:v>
                </c:pt>
                <c:pt idx="291">
                  <c:v>77.734999999999999</c:v>
                </c:pt>
                <c:pt idx="292">
                  <c:v>77.736999999999995</c:v>
                </c:pt>
                <c:pt idx="293">
                  <c:v>77.741</c:v>
                </c:pt>
                <c:pt idx="294">
                  <c:v>77.745000000000005</c:v>
                </c:pt>
                <c:pt idx="295">
                  <c:v>77.745999999999995</c:v>
                </c:pt>
                <c:pt idx="296">
                  <c:v>77.747</c:v>
                </c:pt>
                <c:pt idx="297">
                  <c:v>77.75</c:v>
                </c:pt>
                <c:pt idx="298">
                  <c:v>77.75</c:v>
                </c:pt>
                <c:pt idx="299">
                  <c:v>77.751000000000005</c:v>
                </c:pt>
                <c:pt idx="300">
                  <c:v>77.753</c:v>
                </c:pt>
                <c:pt idx="301">
                  <c:v>77.754000000000005</c:v>
                </c:pt>
                <c:pt idx="302">
                  <c:v>77.754000000000005</c:v>
                </c:pt>
                <c:pt idx="303">
                  <c:v>77.759</c:v>
                </c:pt>
                <c:pt idx="304">
                  <c:v>77.760000000000005</c:v>
                </c:pt>
                <c:pt idx="305">
                  <c:v>77.763999999999996</c:v>
                </c:pt>
                <c:pt idx="306">
                  <c:v>77.762</c:v>
                </c:pt>
                <c:pt idx="307">
                  <c:v>77.766000000000005</c:v>
                </c:pt>
                <c:pt idx="308">
                  <c:v>77.769000000000005</c:v>
                </c:pt>
                <c:pt idx="309">
                  <c:v>77.768000000000001</c:v>
                </c:pt>
                <c:pt idx="310">
                  <c:v>77.769000000000005</c:v>
                </c:pt>
                <c:pt idx="311">
                  <c:v>77.769000000000005</c:v>
                </c:pt>
                <c:pt idx="312">
                  <c:v>77.772999999999996</c:v>
                </c:pt>
                <c:pt idx="313">
                  <c:v>77.772999999999996</c:v>
                </c:pt>
                <c:pt idx="314">
                  <c:v>77.772999999999996</c:v>
                </c:pt>
                <c:pt idx="315">
                  <c:v>77.775000000000006</c:v>
                </c:pt>
                <c:pt idx="316">
                  <c:v>77.777000000000001</c:v>
                </c:pt>
                <c:pt idx="317">
                  <c:v>77.778999999999996</c:v>
                </c:pt>
                <c:pt idx="318">
                  <c:v>77.783000000000001</c:v>
                </c:pt>
                <c:pt idx="319">
                  <c:v>77.784999999999997</c:v>
                </c:pt>
                <c:pt idx="320">
                  <c:v>77.786000000000001</c:v>
                </c:pt>
                <c:pt idx="321">
                  <c:v>77.784000000000006</c:v>
                </c:pt>
                <c:pt idx="322">
                  <c:v>77.784000000000006</c:v>
                </c:pt>
                <c:pt idx="323">
                  <c:v>77.784999999999997</c:v>
                </c:pt>
                <c:pt idx="324">
                  <c:v>77.784000000000006</c:v>
                </c:pt>
                <c:pt idx="325">
                  <c:v>77.783000000000001</c:v>
                </c:pt>
                <c:pt idx="326">
                  <c:v>77.783000000000001</c:v>
                </c:pt>
                <c:pt idx="327">
                  <c:v>77.771000000000001</c:v>
                </c:pt>
                <c:pt idx="328">
                  <c:v>77.765000000000001</c:v>
                </c:pt>
                <c:pt idx="329">
                  <c:v>77.763000000000005</c:v>
                </c:pt>
                <c:pt idx="330">
                  <c:v>77.763999999999996</c:v>
                </c:pt>
                <c:pt idx="331">
                  <c:v>77.766000000000005</c:v>
                </c:pt>
                <c:pt idx="332">
                  <c:v>77.769000000000005</c:v>
                </c:pt>
                <c:pt idx="333">
                  <c:v>77.77</c:v>
                </c:pt>
                <c:pt idx="334">
                  <c:v>77.774000000000001</c:v>
                </c:pt>
                <c:pt idx="335">
                  <c:v>77.775000000000006</c:v>
                </c:pt>
                <c:pt idx="336">
                  <c:v>77.778000000000006</c:v>
                </c:pt>
                <c:pt idx="337">
                  <c:v>77.778999999999996</c:v>
                </c:pt>
                <c:pt idx="338">
                  <c:v>77.777000000000001</c:v>
                </c:pt>
                <c:pt idx="339">
                  <c:v>77.781000000000006</c:v>
                </c:pt>
                <c:pt idx="340">
                  <c:v>77.781999999999996</c:v>
                </c:pt>
                <c:pt idx="341">
                  <c:v>77.781000000000006</c:v>
                </c:pt>
                <c:pt idx="342">
                  <c:v>77.781000000000006</c:v>
                </c:pt>
                <c:pt idx="343">
                  <c:v>77.781000000000006</c:v>
                </c:pt>
                <c:pt idx="344">
                  <c:v>77.781000000000006</c:v>
                </c:pt>
                <c:pt idx="345">
                  <c:v>77.778999999999996</c:v>
                </c:pt>
                <c:pt idx="346">
                  <c:v>77.778000000000006</c:v>
                </c:pt>
                <c:pt idx="347">
                  <c:v>77.778999999999996</c:v>
                </c:pt>
                <c:pt idx="348">
                  <c:v>77.778999999999996</c:v>
                </c:pt>
                <c:pt idx="349">
                  <c:v>77.78</c:v>
                </c:pt>
                <c:pt idx="350">
                  <c:v>77.784000000000006</c:v>
                </c:pt>
                <c:pt idx="351">
                  <c:v>77.787000000000006</c:v>
                </c:pt>
                <c:pt idx="352">
                  <c:v>77.787999999999997</c:v>
                </c:pt>
                <c:pt idx="353">
                  <c:v>77.789000000000001</c:v>
                </c:pt>
                <c:pt idx="354">
                  <c:v>77.792000000000002</c:v>
                </c:pt>
                <c:pt idx="355">
                  <c:v>77.793000000000006</c:v>
                </c:pt>
                <c:pt idx="356">
                  <c:v>77.793000000000006</c:v>
                </c:pt>
                <c:pt idx="357">
                  <c:v>77.793000000000006</c:v>
                </c:pt>
                <c:pt idx="358">
                  <c:v>77.793000000000006</c:v>
                </c:pt>
                <c:pt idx="359">
                  <c:v>77.796000000000006</c:v>
                </c:pt>
                <c:pt idx="360">
                  <c:v>77.796000000000006</c:v>
                </c:pt>
                <c:pt idx="361">
                  <c:v>77.796999999999997</c:v>
                </c:pt>
                <c:pt idx="362">
                  <c:v>77.796999999999997</c:v>
                </c:pt>
                <c:pt idx="363">
                  <c:v>77.798000000000002</c:v>
                </c:pt>
                <c:pt idx="364">
                  <c:v>77.799000000000007</c:v>
                </c:pt>
                <c:pt idx="365">
                  <c:v>77.799000000000007</c:v>
                </c:pt>
                <c:pt idx="366">
                  <c:v>77.8</c:v>
                </c:pt>
                <c:pt idx="367">
                  <c:v>77.799000000000007</c:v>
                </c:pt>
                <c:pt idx="368">
                  <c:v>77.801000000000002</c:v>
                </c:pt>
                <c:pt idx="369">
                  <c:v>77.802000000000007</c:v>
                </c:pt>
                <c:pt idx="370">
                  <c:v>77.802999999999997</c:v>
                </c:pt>
                <c:pt idx="371">
                  <c:v>77.802999999999997</c:v>
                </c:pt>
                <c:pt idx="372">
                  <c:v>77.804000000000002</c:v>
                </c:pt>
                <c:pt idx="373">
                  <c:v>77.807000000000002</c:v>
                </c:pt>
                <c:pt idx="374">
                  <c:v>77.807000000000002</c:v>
                </c:pt>
                <c:pt idx="375">
                  <c:v>77.81</c:v>
                </c:pt>
                <c:pt idx="376">
                  <c:v>77.81</c:v>
                </c:pt>
                <c:pt idx="377">
                  <c:v>77.813999999999993</c:v>
                </c:pt>
                <c:pt idx="378">
                  <c:v>77.814999999999998</c:v>
                </c:pt>
                <c:pt idx="379">
                  <c:v>77.819000000000003</c:v>
                </c:pt>
                <c:pt idx="380">
                  <c:v>77.820999999999998</c:v>
                </c:pt>
                <c:pt idx="381">
                  <c:v>77.819999999999993</c:v>
                </c:pt>
                <c:pt idx="382">
                  <c:v>77.822000000000003</c:v>
                </c:pt>
                <c:pt idx="383">
                  <c:v>77.825000000000003</c:v>
                </c:pt>
                <c:pt idx="384">
                  <c:v>77.823999999999998</c:v>
                </c:pt>
                <c:pt idx="385">
                  <c:v>77.825000000000003</c:v>
                </c:pt>
                <c:pt idx="386">
                  <c:v>77.828999999999994</c:v>
                </c:pt>
                <c:pt idx="387">
                  <c:v>77.828000000000003</c:v>
                </c:pt>
                <c:pt idx="388">
                  <c:v>77.828000000000003</c:v>
                </c:pt>
                <c:pt idx="389">
                  <c:v>77.832999999999998</c:v>
                </c:pt>
                <c:pt idx="390">
                  <c:v>77.831999999999994</c:v>
                </c:pt>
                <c:pt idx="391">
                  <c:v>77.831999999999994</c:v>
                </c:pt>
                <c:pt idx="392">
                  <c:v>77.832999999999998</c:v>
                </c:pt>
                <c:pt idx="393">
                  <c:v>77.834000000000003</c:v>
                </c:pt>
                <c:pt idx="394">
                  <c:v>77.834999999999994</c:v>
                </c:pt>
                <c:pt idx="395">
                  <c:v>77.835999999999999</c:v>
                </c:pt>
                <c:pt idx="396">
                  <c:v>77.835999999999999</c:v>
                </c:pt>
                <c:pt idx="397">
                  <c:v>77.838999999999999</c:v>
                </c:pt>
                <c:pt idx="398">
                  <c:v>77.837999999999994</c:v>
                </c:pt>
                <c:pt idx="399">
                  <c:v>77.84</c:v>
                </c:pt>
                <c:pt idx="400">
                  <c:v>77.84</c:v>
                </c:pt>
                <c:pt idx="401">
                  <c:v>77.843000000000004</c:v>
                </c:pt>
                <c:pt idx="402">
                  <c:v>77.844999999999999</c:v>
                </c:pt>
                <c:pt idx="403">
                  <c:v>77.846000000000004</c:v>
                </c:pt>
                <c:pt idx="404">
                  <c:v>77.846000000000004</c:v>
                </c:pt>
                <c:pt idx="405">
                  <c:v>77.847999999999999</c:v>
                </c:pt>
                <c:pt idx="406">
                  <c:v>77.849000000000004</c:v>
                </c:pt>
                <c:pt idx="407">
                  <c:v>77.849000000000004</c:v>
                </c:pt>
                <c:pt idx="408">
                  <c:v>77.850999999999999</c:v>
                </c:pt>
                <c:pt idx="409">
                  <c:v>77.852999999999994</c:v>
                </c:pt>
                <c:pt idx="410">
                  <c:v>77.852000000000004</c:v>
                </c:pt>
                <c:pt idx="411">
                  <c:v>77.850999999999999</c:v>
                </c:pt>
                <c:pt idx="412">
                  <c:v>77.852000000000004</c:v>
                </c:pt>
                <c:pt idx="413">
                  <c:v>77.855999999999995</c:v>
                </c:pt>
                <c:pt idx="414">
                  <c:v>77.856999999999999</c:v>
                </c:pt>
                <c:pt idx="415">
                  <c:v>77.856999999999999</c:v>
                </c:pt>
                <c:pt idx="416">
                  <c:v>77.858000000000004</c:v>
                </c:pt>
                <c:pt idx="417">
                  <c:v>77.858999999999995</c:v>
                </c:pt>
                <c:pt idx="418">
                  <c:v>77.858000000000004</c:v>
                </c:pt>
                <c:pt idx="419">
                  <c:v>77.858999999999995</c:v>
                </c:pt>
                <c:pt idx="420">
                  <c:v>77.86</c:v>
                </c:pt>
                <c:pt idx="421">
                  <c:v>77.863</c:v>
                </c:pt>
                <c:pt idx="422">
                  <c:v>77.864999999999995</c:v>
                </c:pt>
                <c:pt idx="423">
                  <c:v>77.866</c:v>
                </c:pt>
                <c:pt idx="424">
                  <c:v>77.866</c:v>
                </c:pt>
                <c:pt idx="425">
                  <c:v>77.867999999999995</c:v>
                </c:pt>
                <c:pt idx="426">
                  <c:v>77.867999999999995</c:v>
                </c:pt>
                <c:pt idx="427">
                  <c:v>77.87</c:v>
                </c:pt>
                <c:pt idx="428">
                  <c:v>77.870999999999995</c:v>
                </c:pt>
                <c:pt idx="429">
                  <c:v>77.870999999999995</c:v>
                </c:pt>
                <c:pt idx="430">
                  <c:v>77.873000000000005</c:v>
                </c:pt>
                <c:pt idx="431">
                  <c:v>77.873999999999995</c:v>
                </c:pt>
                <c:pt idx="432">
                  <c:v>77.873999999999995</c:v>
                </c:pt>
                <c:pt idx="433">
                  <c:v>77.873999999999995</c:v>
                </c:pt>
                <c:pt idx="434">
                  <c:v>77.873999999999995</c:v>
                </c:pt>
                <c:pt idx="435">
                  <c:v>77.873000000000005</c:v>
                </c:pt>
                <c:pt idx="436">
                  <c:v>77.875</c:v>
                </c:pt>
                <c:pt idx="437">
                  <c:v>77.875</c:v>
                </c:pt>
                <c:pt idx="438">
                  <c:v>77.873999999999995</c:v>
                </c:pt>
                <c:pt idx="439">
                  <c:v>77.876000000000005</c:v>
                </c:pt>
                <c:pt idx="440">
                  <c:v>77.875</c:v>
                </c:pt>
                <c:pt idx="441">
                  <c:v>77.876999999999995</c:v>
                </c:pt>
                <c:pt idx="442">
                  <c:v>77.876000000000005</c:v>
                </c:pt>
                <c:pt idx="443">
                  <c:v>77.876000000000005</c:v>
                </c:pt>
                <c:pt idx="444">
                  <c:v>77.876000000000005</c:v>
                </c:pt>
                <c:pt idx="445">
                  <c:v>77.876000000000005</c:v>
                </c:pt>
                <c:pt idx="446">
                  <c:v>77.879000000000005</c:v>
                </c:pt>
                <c:pt idx="447">
                  <c:v>77.879000000000005</c:v>
                </c:pt>
                <c:pt idx="448">
                  <c:v>77.873000000000005</c:v>
                </c:pt>
                <c:pt idx="449">
                  <c:v>77.872</c:v>
                </c:pt>
                <c:pt idx="450">
                  <c:v>77.873000000000005</c:v>
                </c:pt>
                <c:pt idx="451">
                  <c:v>77.876000000000005</c:v>
                </c:pt>
                <c:pt idx="452">
                  <c:v>77.900000000000006</c:v>
                </c:pt>
                <c:pt idx="453">
                  <c:v>77.91</c:v>
                </c:pt>
                <c:pt idx="454">
                  <c:v>77.915000000000006</c:v>
                </c:pt>
                <c:pt idx="455">
                  <c:v>77.917000000000002</c:v>
                </c:pt>
                <c:pt idx="456">
                  <c:v>77.92</c:v>
                </c:pt>
                <c:pt idx="457">
                  <c:v>77.921999999999997</c:v>
                </c:pt>
                <c:pt idx="458">
                  <c:v>77.926000000000002</c:v>
                </c:pt>
                <c:pt idx="459">
                  <c:v>77.927000000000007</c:v>
                </c:pt>
                <c:pt idx="460">
                  <c:v>77.929000000000002</c:v>
                </c:pt>
                <c:pt idx="461">
                  <c:v>77.932000000000002</c:v>
                </c:pt>
                <c:pt idx="462">
                  <c:v>77.933000000000007</c:v>
                </c:pt>
                <c:pt idx="463">
                  <c:v>77.935000000000002</c:v>
                </c:pt>
                <c:pt idx="464">
                  <c:v>77.936999999999998</c:v>
                </c:pt>
                <c:pt idx="465">
                  <c:v>77.94</c:v>
                </c:pt>
                <c:pt idx="466">
                  <c:v>77.941000000000003</c:v>
                </c:pt>
                <c:pt idx="467">
                  <c:v>77.944000000000003</c:v>
                </c:pt>
                <c:pt idx="468">
                  <c:v>77.942999999999998</c:v>
                </c:pt>
                <c:pt idx="469">
                  <c:v>77.945999999999998</c:v>
                </c:pt>
                <c:pt idx="470">
                  <c:v>77.947999999999993</c:v>
                </c:pt>
                <c:pt idx="471">
                  <c:v>77.948999999999998</c:v>
                </c:pt>
                <c:pt idx="472">
                  <c:v>77.947000000000003</c:v>
                </c:pt>
                <c:pt idx="473">
                  <c:v>77.95</c:v>
                </c:pt>
                <c:pt idx="474">
                  <c:v>77.947999999999993</c:v>
                </c:pt>
                <c:pt idx="475">
                  <c:v>77.95</c:v>
                </c:pt>
                <c:pt idx="476">
                  <c:v>77.956000000000003</c:v>
                </c:pt>
                <c:pt idx="477">
                  <c:v>77.959999999999994</c:v>
                </c:pt>
                <c:pt idx="478">
                  <c:v>77.959000000000003</c:v>
                </c:pt>
                <c:pt idx="479">
                  <c:v>77.953000000000003</c:v>
                </c:pt>
                <c:pt idx="480">
                  <c:v>77.947000000000003</c:v>
                </c:pt>
                <c:pt idx="481">
                  <c:v>77.947000000000003</c:v>
                </c:pt>
                <c:pt idx="482">
                  <c:v>77.947999999999993</c:v>
                </c:pt>
                <c:pt idx="483">
                  <c:v>77.947999999999993</c:v>
                </c:pt>
                <c:pt idx="484">
                  <c:v>77.947999999999993</c:v>
                </c:pt>
                <c:pt idx="485">
                  <c:v>77.950999999999993</c:v>
                </c:pt>
                <c:pt idx="486">
                  <c:v>77.948999999999998</c:v>
                </c:pt>
                <c:pt idx="487">
                  <c:v>77.948999999999998</c:v>
                </c:pt>
                <c:pt idx="488">
                  <c:v>77.951999999999998</c:v>
                </c:pt>
                <c:pt idx="489">
                  <c:v>77.960999999999999</c:v>
                </c:pt>
                <c:pt idx="490">
                  <c:v>77.960999999999999</c:v>
                </c:pt>
                <c:pt idx="491">
                  <c:v>77.962000000000003</c:v>
                </c:pt>
                <c:pt idx="492">
                  <c:v>77.963999999999999</c:v>
                </c:pt>
                <c:pt idx="493">
                  <c:v>77.963999999999999</c:v>
                </c:pt>
                <c:pt idx="494">
                  <c:v>77.965000000000003</c:v>
                </c:pt>
                <c:pt idx="495">
                  <c:v>77.965000000000003</c:v>
                </c:pt>
                <c:pt idx="496">
                  <c:v>77.963999999999999</c:v>
                </c:pt>
                <c:pt idx="497">
                  <c:v>77.966999999999999</c:v>
                </c:pt>
                <c:pt idx="498">
                  <c:v>77.968999999999994</c:v>
                </c:pt>
                <c:pt idx="499">
                  <c:v>77.971999999999994</c:v>
                </c:pt>
                <c:pt idx="500">
                  <c:v>77.974000000000004</c:v>
                </c:pt>
                <c:pt idx="501">
                  <c:v>77.975999999999999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4608"/>
        <c:axId val="84094976"/>
      </c:lineChart>
      <c:catAx>
        <c:axId val="8408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Time [sample]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094976"/>
        <c:crosses val="autoZero"/>
        <c:auto val="1"/>
        <c:lblAlgn val="ctr"/>
        <c:lblOffset val="100"/>
        <c:noMultiLvlLbl val="0"/>
      </c:catAx>
      <c:valAx>
        <c:axId val="84094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Temperature [K]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084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Sheet1!$C$16:$C$291</c:f>
              <c:numCache>
                <c:formatCode>General</c:formatCode>
                <c:ptCount val="276"/>
                <c:pt idx="0">
                  <c:v>294.53800000000001</c:v>
                </c:pt>
                <c:pt idx="1">
                  <c:v>294.55700000000002</c:v>
                </c:pt>
                <c:pt idx="2">
                  <c:v>294.60000000000002</c:v>
                </c:pt>
                <c:pt idx="3">
                  <c:v>294.70999999999998</c:v>
                </c:pt>
                <c:pt idx="4">
                  <c:v>294.72300000000001</c:v>
                </c:pt>
                <c:pt idx="5">
                  <c:v>294.82499999999999</c:v>
                </c:pt>
                <c:pt idx="6">
                  <c:v>294.87900000000002</c:v>
                </c:pt>
                <c:pt idx="7">
                  <c:v>294.88</c:v>
                </c:pt>
                <c:pt idx="8">
                  <c:v>294.91500000000002</c:v>
                </c:pt>
                <c:pt idx="9">
                  <c:v>294.93400000000003</c:v>
                </c:pt>
                <c:pt idx="10">
                  <c:v>294.95</c:v>
                </c:pt>
                <c:pt idx="11">
                  <c:v>294.95</c:v>
                </c:pt>
                <c:pt idx="12">
                  <c:v>294.95499999999998</c:v>
                </c:pt>
                <c:pt idx="13">
                  <c:v>294.96499999999997</c:v>
                </c:pt>
                <c:pt idx="14">
                  <c:v>294.97800000000001</c:v>
                </c:pt>
                <c:pt idx="15">
                  <c:v>294.97300000000001</c:v>
                </c:pt>
                <c:pt idx="16">
                  <c:v>294.983</c:v>
                </c:pt>
                <c:pt idx="17">
                  <c:v>294.98500000000001</c:v>
                </c:pt>
                <c:pt idx="18">
                  <c:v>294.97199999999998</c:v>
                </c:pt>
                <c:pt idx="19">
                  <c:v>294.97800000000001</c:v>
                </c:pt>
                <c:pt idx="20">
                  <c:v>294.96699999999998</c:v>
                </c:pt>
                <c:pt idx="21">
                  <c:v>294.96199999999999</c:v>
                </c:pt>
                <c:pt idx="22">
                  <c:v>294.95699999999999</c:v>
                </c:pt>
                <c:pt idx="23">
                  <c:v>294.93700000000001</c:v>
                </c:pt>
                <c:pt idx="24">
                  <c:v>294.93099999999998</c:v>
                </c:pt>
                <c:pt idx="25">
                  <c:v>294.92700000000002</c:v>
                </c:pt>
                <c:pt idx="26">
                  <c:v>294.92500000000001</c:v>
                </c:pt>
                <c:pt idx="27">
                  <c:v>294.92</c:v>
                </c:pt>
                <c:pt idx="28">
                  <c:v>294.91300000000001</c:v>
                </c:pt>
                <c:pt idx="29">
                  <c:v>294.90600000000001</c:v>
                </c:pt>
                <c:pt idx="30">
                  <c:v>294.89699999999999</c:v>
                </c:pt>
                <c:pt idx="31">
                  <c:v>294.88900000000001</c:v>
                </c:pt>
                <c:pt idx="32">
                  <c:v>294.89</c:v>
                </c:pt>
                <c:pt idx="33">
                  <c:v>294.88299999999998</c:v>
                </c:pt>
                <c:pt idx="34">
                  <c:v>294.85300000000001</c:v>
                </c:pt>
                <c:pt idx="35">
                  <c:v>294.25099999999998</c:v>
                </c:pt>
                <c:pt idx="36">
                  <c:v>292.66800000000001</c:v>
                </c:pt>
                <c:pt idx="37">
                  <c:v>290.35700000000003</c:v>
                </c:pt>
                <c:pt idx="38">
                  <c:v>287.59899999999999</c:v>
                </c:pt>
                <c:pt idx="39">
                  <c:v>284.70600000000002</c:v>
                </c:pt>
                <c:pt idx="40">
                  <c:v>281.66000000000003</c:v>
                </c:pt>
                <c:pt idx="41">
                  <c:v>278.202</c:v>
                </c:pt>
                <c:pt idx="42">
                  <c:v>274.24299999999999</c:v>
                </c:pt>
                <c:pt idx="43">
                  <c:v>269.81099999999998</c:v>
                </c:pt>
                <c:pt idx="44">
                  <c:v>264.904</c:v>
                </c:pt>
                <c:pt idx="45">
                  <c:v>259.5</c:v>
                </c:pt>
                <c:pt idx="46">
                  <c:v>253.53</c:v>
                </c:pt>
                <c:pt idx="47">
                  <c:v>247.01400000000001</c:v>
                </c:pt>
                <c:pt idx="48">
                  <c:v>240.18100000000001</c:v>
                </c:pt>
                <c:pt idx="49">
                  <c:v>232.851</c:v>
                </c:pt>
                <c:pt idx="50">
                  <c:v>225.31200000000001</c:v>
                </c:pt>
                <c:pt idx="51">
                  <c:v>217.62700000000001</c:v>
                </c:pt>
                <c:pt idx="52">
                  <c:v>209.642</c:v>
                </c:pt>
                <c:pt idx="53">
                  <c:v>201.21899999999999</c:v>
                </c:pt>
                <c:pt idx="54">
                  <c:v>192.423</c:v>
                </c:pt>
                <c:pt idx="55">
                  <c:v>183.37</c:v>
                </c:pt>
                <c:pt idx="56">
                  <c:v>174.35300000000001</c:v>
                </c:pt>
                <c:pt idx="57">
                  <c:v>165.535</c:v>
                </c:pt>
                <c:pt idx="58">
                  <c:v>156.55699999999999</c:v>
                </c:pt>
                <c:pt idx="59">
                  <c:v>147.67400000000001</c:v>
                </c:pt>
                <c:pt idx="60">
                  <c:v>138.52500000000001</c:v>
                </c:pt>
                <c:pt idx="61">
                  <c:v>129.95099999999999</c:v>
                </c:pt>
                <c:pt idx="62">
                  <c:v>121.563</c:v>
                </c:pt>
                <c:pt idx="63">
                  <c:v>113.39400000000001</c:v>
                </c:pt>
                <c:pt idx="64">
                  <c:v>105.503</c:v>
                </c:pt>
                <c:pt idx="65">
                  <c:v>98.468999999999994</c:v>
                </c:pt>
                <c:pt idx="66">
                  <c:v>90.662000000000006</c:v>
                </c:pt>
                <c:pt idx="67">
                  <c:v>86.201999999999998</c:v>
                </c:pt>
                <c:pt idx="68">
                  <c:v>84.001000000000005</c:v>
                </c:pt>
                <c:pt idx="69">
                  <c:v>82.929000000000002</c:v>
                </c:pt>
                <c:pt idx="70">
                  <c:v>82.343999999999994</c:v>
                </c:pt>
                <c:pt idx="71">
                  <c:v>81.96</c:v>
                </c:pt>
                <c:pt idx="72">
                  <c:v>81.66</c:v>
                </c:pt>
                <c:pt idx="73">
                  <c:v>81.429000000000002</c:v>
                </c:pt>
                <c:pt idx="74">
                  <c:v>81.251999999999995</c:v>
                </c:pt>
                <c:pt idx="75">
                  <c:v>81.072000000000003</c:v>
                </c:pt>
                <c:pt idx="76">
                  <c:v>80.900000000000006</c:v>
                </c:pt>
                <c:pt idx="77">
                  <c:v>80.730999999999995</c:v>
                </c:pt>
                <c:pt idx="78">
                  <c:v>80.597999999999999</c:v>
                </c:pt>
                <c:pt idx="79">
                  <c:v>80.48</c:v>
                </c:pt>
                <c:pt idx="80">
                  <c:v>80.426000000000002</c:v>
                </c:pt>
                <c:pt idx="81">
                  <c:v>80.341999999999999</c:v>
                </c:pt>
                <c:pt idx="82">
                  <c:v>80.251999999999995</c:v>
                </c:pt>
                <c:pt idx="83">
                  <c:v>80.165000000000006</c:v>
                </c:pt>
                <c:pt idx="84">
                  <c:v>80.088999999999999</c:v>
                </c:pt>
                <c:pt idx="85">
                  <c:v>80.015000000000001</c:v>
                </c:pt>
                <c:pt idx="86">
                  <c:v>79.953999999999994</c:v>
                </c:pt>
                <c:pt idx="87">
                  <c:v>79.900999999999996</c:v>
                </c:pt>
                <c:pt idx="88">
                  <c:v>79.853999999999999</c:v>
                </c:pt>
                <c:pt idx="89">
                  <c:v>79.813000000000002</c:v>
                </c:pt>
                <c:pt idx="90">
                  <c:v>79.777000000000001</c:v>
                </c:pt>
                <c:pt idx="91">
                  <c:v>79.748000000000005</c:v>
                </c:pt>
                <c:pt idx="92">
                  <c:v>79.73</c:v>
                </c:pt>
                <c:pt idx="93">
                  <c:v>79.715000000000003</c:v>
                </c:pt>
                <c:pt idx="94">
                  <c:v>79.698999999999998</c:v>
                </c:pt>
                <c:pt idx="95">
                  <c:v>79.685000000000002</c:v>
                </c:pt>
                <c:pt idx="96">
                  <c:v>79.674999999999997</c:v>
                </c:pt>
                <c:pt idx="97">
                  <c:v>79.665999999999997</c:v>
                </c:pt>
                <c:pt idx="98">
                  <c:v>79.658000000000001</c:v>
                </c:pt>
                <c:pt idx="99">
                  <c:v>79.66</c:v>
                </c:pt>
                <c:pt idx="100">
                  <c:v>79.66</c:v>
                </c:pt>
                <c:pt idx="101">
                  <c:v>79.662999999999997</c:v>
                </c:pt>
                <c:pt idx="102">
                  <c:v>79.667000000000002</c:v>
                </c:pt>
                <c:pt idx="103">
                  <c:v>79.668999999999997</c:v>
                </c:pt>
                <c:pt idx="104">
                  <c:v>79.671999999999997</c:v>
                </c:pt>
                <c:pt idx="105">
                  <c:v>79.676000000000002</c:v>
                </c:pt>
                <c:pt idx="106">
                  <c:v>79.683000000000007</c:v>
                </c:pt>
                <c:pt idx="107">
                  <c:v>79.694000000000003</c:v>
                </c:pt>
                <c:pt idx="108">
                  <c:v>79.704999999999998</c:v>
                </c:pt>
                <c:pt idx="109">
                  <c:v>79.712000000000003</c:v>
                </c:pt>
                <c:pt idx="110">
                  <c:v>79.722999999999999</c:v>
                </c:pt>
                <c:pt idx="111">
                  <c:v>79.733000000000004</c:v>
                </c:pt>
                <c:pt idx="112">
                  <c:v>79.742000000000004</c:v>
                </c:pt>
                <c:pt idx="113">
                  <c:v>79.754999999999995</c:v>
                </c:pt>
                <c:pt idx="114">
                  <c:v>79.763000000000005</c:v>
                </c:pt>
                <c:pt idx="115">
                  <c:v>79.774000000000001</c:v>
                </c:pt>
                <c:pt idx="116">
                  <c:v>79.787999999999997</c:v>
                </c:pt>
                <c:pt idx="117">
                  <c:v>79.906000000000006</c:v>
                </c:pt>
                <c:pt idx="118">
                  <c:v>80.009</c:v>
                </c:pt>
                <c:pt idx="119">
                  <c:v>80.084000000000003</c:v>
                </c:pt>
                <c:pt idx="120">
                  <c:v>80.129000000000005</c:v>
                </c:pt>
                <c:pt idx="121">
                  <c:v>80.165000000000006</c:v>
                </c:pt>
                <c:pt idx="122">
                  <c:v>79.930999999999997</c:v>
                </c:pt>
                <c:pt idx="123">
                  <c:v>79.341999999999999</c:v>
                </c:pt>
                <c:pt idx="124">
                  <c:v>79.106999999999999</c:v>
                </c:pt>
                <c:pt idx="125">
                  <c:v>79.001000000000005</c:v>
                </c:pt>
                <c:pt idx="126">
                  <c:v>78.941999999999993</c:v>
                </c:pt>
                <c:pt idx="127">
                  <c:v>78.906999999999996</c:v>
                </c:pt>
                <c:pt idx="128">
                  <c:v>78.885999999999996</c:v>
                </c:pt>
                <c:pt idx="129">
                  <c:v>78.86</c:v>
                </c:pt>
                <c:pt idx="130">
                  <c:v>78.835999999999999</c:v>
                </c:pt>
                <c:pt idx="131">
                  <c:v>78.81</c:v>
                </c:pt>
                <c:pt idx="132">
                  <c:v>78.790000000000006</c:v>
                </c:pt>
                <c:pt idx="133">
                  <c:v>78.772999999999996</c:v>
                </c:pt>
                <c:pt idx="134">
                  <c:v>78.763000000000005</c:v>
                </c:pt>
                <c:pt idx="135">
                  <c:v>78.753</c:v>
                </c:pt>
                <c:pt idx="136">
                  <c:v>78.739000000000004</c:v>
                </c:pt>
                <c:pt idx="137">
                  <c:v>78.733999999999995</c:v>
                </c:pt>
                <c:pt idx="138">
                  <c:v>78.724999999999994</c:v>
                </c:pt>
                <c:pt idx="139">
                  <c:v>78.722999999999999</c:v>
                </c:pt>
                <c:pt idx="140">
                  <c:v>78.718999999999994</c:v>
                </c:pt>
                <c:pt idx="141">
                  <c:v>78.718999999999994</c:v>
                </c:pt>
                <c:pt idx="142">
                  <c:v>78.716999999999999</c:v>
                </c:pt>
                <c:pt idx="143">
                  <c:v>78.718999999999994</c:v>
                </c:pt>
                <c:pt idx="144">
                  <c:v>78.721000000000004</c:v>
                </c:pt>
                <c:pt idx="145">
                  <c:v>78.722999999999999</c:v>
                </c:pt>
                <c:pt idx="146">
                  <c:v>78.724999999999994</c:v>
                </c:pt>
                <c:pt idx="147">
                  <c:v>78.73</c:v>
                </c:pt>
                <c:pt idx="148">
                  <c:v>78.736999999999995</c:v>
                </c:pt>
                <c:pt idx="149">
                  <c:v>78.742999999999995</c:v>
                </c:pt>
                <c:pt idx="150">
                  <c:v>78.754000000000005</c:v>
                </c:pt>
                <c:pt idx="151">
                  <c:v>78.760999999999996</c:v>
                </c:pt>
                <c:pt idx="152">
                  <c:v>78.77</c:v>
                </c:pt>
                <c:pt idx="153">
                  <c:v>78.778999999999996</c:v>
                </c:pt>
                <c:pt idx="154">
                  <c:v>78.787999999999997</c:v>
                </c:pt>
                <c:pt idx="155">
                  <c:v>78.798000000000002</c:v>
                </c:pt>
                <c:pt idx="156">
                  <c:v>78.81</c:v>
                </c:pt>
                <c:pt idx="157">
                  <c:v>78.819999999999993</c:v>
                </c:pt>
                <c:pt idx="158">
                  <c:v>78.831999999999994</c:v>
                </c:pt>
                <c:pt idx="159">
                  <c:v>78.841999999999999</c:v>
                </c:pt>
                <c:pt idx="160">
                  <c:v>78.825999999999993</c:v>
                </c:pt>
                <c:pt idx="161">
                  <c:v>78.787000000000006</c:v>
                </c:pt>
                <c:pt idx="162">
                  <c:v>78.757000000000005</c:v>
                </c:pt>
                <c:pt idx="163">
                  <c:v>78.736000000000004</c:v>
                </c:pt>
                <c:pt idx="164">
                  <c:v>78.716999999999999</c:v>
                </c:pt>
                <c:pt idx="165">
                  <c:v>78.703000000000003</c:v>
                </c:pt>
                <c:pt idx="166">
                  <c:v>78.688999999999993</c:v>
                </c:pt>
                <c:pt idx="167">
                  <c:v>78.677999999999997</c:v>
                </c:pt>
                <c:pt idx="168">
                  <c:v>78.668000000000006</c:v>
                </c:pt>
                <c:pt idx="169">
                  <c:v>78.664000000000001</c:v>
                </c:pt>
                <c:pt idx="170">
                  <c:v>78.658000000000001</c:v>
                </c:pt>
                <c:pt idx="171">
                  <c:v>78.655000000000001</c:v>
                </c:pt>
                <c:pt idx="172">
                  <c:v>78.653999999999996</c:v>
                </c:pt>
                <c:pt idx="173">
                  <c:v>78.653999999999996</c:v>
                </c:pt>
                <c:pt idx="174">
                  <c:v>78.653000000000006</c:v>
                </c:pt>
                <c:pt idx="175">
                  <c:v>78.653000000000006</c:v>
                </c:pt>
                <c:pt idx="176">
                  <c:v>78.656999999999996</c:v>
                </c:pt>
                <c:pt idx="177">
                  <c:v>78.656999999999996</c:v>
                </c:pt>
                <c:pt idx="178">
                  <c:v>78.662000000000006</c:v>
                </c:pt>
                <c:pt idx="179">
                  <c:v>78.665999999999997</c:v>
                </c:pt>
                <c:pt idx="180">
                  <c:v>78.671000000000006</c:v>
                </c:pt>
                <c:pt idx="181">
                  <c:v>78.676000000000002</c:v>
                </c:pt>
                <c:pt idx="182">
                  <c:v>78.685000000000002</c:v>
                </c:pt>
                <c:pt idx="183">
                  <c:v>78.691000000000003</c:v>
                </c:pt>
                <c:pt idx="184">
                  <c:v>78.700999999999993</c:v>
                </c:pt>
                <c:pt idx="185">
                  <c:v>78.707999999999998</c:v>
                </c:pt>
                <c:pt idx="186">
                  <c:v>78.72</c:v>
                </c:pt>
                <c:pt idx="187">
                  <c:v>78.727999999999994</c:v>
                </c:pt>
                <c:pt idx="188">
                  <c:v>78.736999999999995</c:v>
                </c:pt>
                <c:pt idx="189">
                  <c:v>78.748999999999995</c:v>
                </c:pt>
                <c:pt idx="190">
                  <c:v>78.760999999999996</c:v>
                </c:pt>
                <c:pt idx="191">
                  <c:v>78.772000000000006</c:v>
                </c:pt>
                <c:pt idx="192">
                  <c:v>78.784000000000006</c:v>
                </c:pt>
                <c:pt idx="193">
                  <c:v>78.798000000000002</c:v>
                </c:pt>
                <c:pt idx="194">
                  <c:v>78.811000000000007</c:v>
                </c:pt>
                <c:pt idx="195">
                  <c:v>78.820999999999998</c:v>
                </c:pt>
                <c:pt idx="196">
                  <c:v>78.834999999999994</c:v>
                </c:pt>
                <c:pt idx="197">
                  <c:v>78.847999999999999</c:v>
                </c:pt>
                <c:pt idx="198">
                  <c:v>78.863</c:v>
                </c:pt>
                <c:pt idx="199">
                  <c:v>78.873999999999995</c:v>
                </c:pt>
                <c:pt idx="200">
                  <c:v>78.882999999999996</c:v>
                </c:pt>
                <c:pt idx="201">
                  <c:v>78.894999999999996</c:v>
                </c:pt>
                <c:pt idx="202">
                  <c:v>78.903999999999996</c:v>
                </c:pt>
                <c:pt idx="203">
                  <c:v>78.917000000000002</c:v>
                </c:pt>
                <c:pt idx="204">
                  <c:v>78.933999999999997</c:v>
                </c:pt>
                <c:pt idx="205">
                  <c:v>78.948999999999998</c:v>
                </c:pt>
                <c:pt idx="206">
                  <c:v>78.960999999999999</c:v>
                </c:pt>
                <c:pt idx="207">
                  <c:v>78.977000000000004</c:v>
                </c:pt>
                <c:pt idx="208">
                  <c:v>78.991</c:v>
                </c:pt>
                <c:pt idx="209">
                  <c:v>79.004999999999995</c:v>
                </c:pt>
                <c:pt idx="210">
                  <c:v>79.021000000000001</c:v>
                </c:pt>
                <c:pt idx="211">
                  <c:v>79.034000000000006</c:v>
                </c:pt>
                <c:pt idx="212">
                  <c:v>79.046000000000006</c:v>
                </c:pt>
                <c:pt idx="213">
                  <c:v>79.061000000000007</c:v>
                </c:pt>
                <c:pt idx="214">
                  <c:v>79.076999999999998</c:v>
                </c:pt>
                <c:pt idx="215">
                  <c:v>79.09</c:v>
                </c:pt>
                <c:pt idx="216">
                  <c:v>79.102999999999994</c:v>
                </c:pt>
                <c:pt idx="217">
                  <c:v>79.117999999999995</c:v>
                </c:pt>
                <c:pt idx="218">
                  <c:v>79.132000000000005</c:v>
                </c:pt>
                <c:pt idx="219">
                  <c:v>79.147000000000006</c:v>
                </c:pt>
                <c:pt idx="220">
                  <c:v>79.158000000000001</c:v>
                </c:pt>
                <c:pt idx="221">
                  <c:v>79.174999999999997</c:v>
                </c:pt>
                <c:pt idx="222">
                  <c:v>79.186000000000007</c:v>
                </c:pt>
                <c:pt idx="223">
                  <c:v>79.201999999999998</c:v>
                </c:pt>
                <c:pt idx="224">
                  <c:v>79.212000000000003</c:v>
                </c:pt>
                <c:pt idx="225">
                  <c:v>79.225999999999999</c:v>
                </c:pt>
                <c:pt idx="226">
                  <c:v>79.239999999999995</c:v>
                </c:pt>
                <c:pt idx="227">
                  <c:v>79.254000000000005</c:v>
                </c:pt>
                <c:pt idx="228">
                  <c:v>79.266000000000005</c:v>
                </c:pt>
                <c:pt idx="229">
                  <c:v>79.28</c:v>
                </c:pt>
                <c:pt idx="230">
                  <c:v>79.295000000000002</c:v>
                </c:pt>
                <c:pt idx="231">
                  <c:v>79.308000000000007</c:v>
                </c:pt>
                <c:pt idx="232">
                  <c:v>79.323999999999998</c:v>
                </c:pt>
                <c:pt idx="233">
                  <c:v>79.332999999999998</c:v>
                </c:pt>
                <c:pt idx="234">
                  <c:v>79.346999999999994</c:v>
                </c:pt>
                <c:pt idx="235">
                  <c:v>79.361999999999995</c:v>
                </c:pt>
                <c:pt idx="236">
                  <c:v>79.373000000000005</c:v>
                </c:pt>
                <c:pt idx="237">
                  <c:v>79.385999999999996</c:v>
                </c:pt>
                <c:pt idx="238">
                  <c:v>79.399000000000001</c:v>
                </c:pt>
                <c:pt idx="239">
                  <c:v>79.412000000000006</c:v>
                </c:pt>
                <c:pt idx="240">
                  <c:v>79.424999999999997</c:v>
                </c:pt>
                <c:pt idx="241">
                  <c:v>79.438999999999993</c:v>
                </c:pt>
                <c:pt idx="242">
                  <c:v>79.453000000000003</c:v>
                </c:pt>
                <c:pt idx="243">
                  <c:v>79.462999999999994</c:v>
                </c:pt>
                <c:pt idx="244">
                  <c:v>79.477000000000004</c:v>
                </c:pt>
                <c:pt idx="245">
                  <c:v>79.489000000000004</c:v>
                </c:pt>
                <c:pt idx="246">
                  <c:v>79.501000000000005</c:v>
                </c:pt>
                <c:pt idx="247">
                  <c:v>79.515000000000001</c:v>
                </c:pt>
                <c:pt idx="248">
                  <c:v>79.525999999999996</c:v>
                </c:pt>
                <c:pt idx="249">
                  <c:v>79.539000000000001</c:v>
                </c:pt>
                <c:pt idx="250">
                  <c:v>79.551000000000002</c:v>
                </c:pt>
                <c:pt idx="251">
                  <c:v>79.563999999999993</c:v>
                </c:pt>
                <c:pt idx="252">
                  <c:v>79.578000000000003</c:v>
                </c:pt>
                <c:pt idx="253">
                  <c:v>79.587999999999994</c:v>
                </c:pt>
                <c:pt idx="254">
                  <c:v>79.599999999999994</c:v>
                </c:pt>
                <c:pt idx="255">
                  <c:v>79.611999999999995</c:v>
                </c:pt>
                <c:pt idx="256">
                  <c:v>79.620999999999995</c:v>
                </c:pt>
                <c:pt idx="257">
                  <c:v>79.632000000000005</c:v>
                </c:pt>
                <c:pt idx="258">
                  <c:v>79.641000000000005</c:v>
                </c:pt>
                <c:pt idx="259">
                  <c:v>79.653000000000006</c:v>
                </c:pt>
                <c:pt idx="260">
                  <c:v>79.662999999999997</c:v>
                </c:pt>
                <c:pt idx="261">
                  <c:v>79.671999999999997</c:v>
                </c:pt>
                <c:pt idx="262">
                  <c:v>79.682000000000002</c:v>
                </c:pt>
                <c:pt idx="263">
                  <c:v>79.694999999999993</c:v>
                </c:pt>
                <c:pt idx="264">
                  <c:v>79.703999999999994</c:v>
                </c:pt>
                <c:pt idx="265">
                  <c:v>79.715000000000003</c:v>
                </c:pt>
                <c:pt idx="266">
                  <c:v>79.725999999999999</c:v>
                </c:pt>
                <c:pt idx="267">
                  <c:v>79.736999999999995</c:v>
                </c:pt>
                <c:pt idx="268">
                  <c:v>79.745999999999995</c:v>
                </c:pt>
                <c:pt idx="269">
                  <c:v>79.756</c:v>
                </c:pt>
                <c:pt idx="270">
                  <c:v>79.762</c:v>
                </c:pt>
                <c:pt idx="271">
                  <c:v>79.772999999999996</c:v>
                </c:pt>
                <c:pt idx="272">
                  <c:v>79.78</c:v>
                </c:pt>
                <c:pt idx="273">
                  <c:v>79.790000000000006</c:v>
                </c:pt>
                <c:pt idx="274">
                  <c:v>79.798000000000002</c:v>
                </c:pt>
                <c:pt idx="275">
                  <c:v>79.804000000000002</c:v>
                </c:pt>
              </c:numCache>
            </c:numRef>
          </c:xVal>
          <c:yVal>
            <c:numRef>
              <c:f>Sheet1!$I$16:$I$291</c:f>
              <c:numCache>
                <c:formatCode>General</c:formatCode>
                <c:ptCount val="276"/>
                <c:pt idx="0">
                  <c:v>1.5393722000000001</c:v>
                </c:pt>
                <c:pt idx="1">
                  <c:v>1.5440902000000001</c:v>
                </c:pt>
                <c:pt idx="2">
                  <c:v>1.5441236</c:v>
                </c:pt>
                <c:pt idx="3">
                  <c:v>1.5432557</c:v>
                </c:pt>
                <c:pt idx="4">
                  <c:v>1.5427327</c:v>
                </c:pt>
                <c:pt idx="5">
                  <c:v>1.5423431999999999</c:v>
                </c:pt>
                <c:pt idx="6">
                  <c:v>1.5415087000000001</c:v>
                </c:pt>
                <c:pt idx="7">
                  <c:v>1.5419649</c:v>
                </c:pt>
                <c:pt idx="8">
                  <c:v>1.5413195</c:v>
                </c:pt>
                <c:pt idx="9">
                  <c:v>1.5412304999999999</c:v>
                </c:pt>
                <c:pt idx="10">
                  <c:v>1.5406852</c:v>
                </c:pt>
                <c:pt idx="11">
                  <c:v>1.5403069</c:v>
                </c:pt>
                <c:pt idx="12">
                  <c:v>1.5399174</c:v>
                </c:pt>
                <c:pt idx="13">
                  <c:v>1.5389382</c:v>
                </c:pt>
                <c:pt idx="14">
                  <c:v>1.5390161</c:v>
                </c:pt>
                <c:pt idx="15">
                  <c:v>1.5389605</c:v>
                </c:pt>
                <c:pt idx="16">
                  <c:v>1.5384485999999999</c:v>
                </c:pt>
                <c:pt idx="17">
                  <c:v>1.5387157</c:v>
                </c:pt>
                <c:pt idx="18">
                  <c:v>1.5383929999999999</c:v>
                </c:pt>
                <c:pt idx="19">
                  <c:v>1.5381259</c:v>
                </c:pt>
                <c:pt idx="20">
                  <c:v>1.5382260999999999</c:v>
                </c:pt>
                <c:pt idx="21">
                  <c:v>1.5379700999999999</c:v>
                </c:pt>
                <c:pt idx="22">
                  <c:v>1.5380147</c:v>
                </c:pt>
                <c:pt idx="23">
                  <c:v>1.5376363</c:v>
                </c:pt>
                <c:pt idx="24">
                  <c:v>1.5375696000000001</c:v>
                </c:pt>
                <c:pt idx="25">
                  <c:v>1.5378031999999999</c:v>
                </c:pt>
                <c:pt idx="26">
                  <c:v>1.5374916999999999</c:v>
                </c:pt>
                <c:pt idx="27">
                  <c:v>1.5373359</c:v>
                </c:pt>
                <c:pt idx="28">
                  <c:v>1.5371245</c:v>
                </c:pt>
                <c:pt idx="29">
                  <c:v>1.5371467000000001</c:v>
                </c:pt>
                <c:pt idx="30">
                  <c:v>1.5372357000000001</c:v>
                </c:pt>
                <c:pt idx="31">
                  <c:v>1.5368797000000001</c:v>
                </c:pt>
                <c:pt idx="32">
                  <c:v>1.5370798999999999</c:v>
                </c:pt>
                <c:pt idx="33">
                  <c:v>1.5369352999999999</c:v>
                </c:pt>
                <c:pt idx="34">
                  <c:v>1.5188309</c:v>
                </c:pt>
                <c:pt idx="35">
                  <c:v>1.5089497999999999</c:v>
                </c:pt>
                <c:pt idx="36">
                  <c:v>1.5053779</c:v>
                </c:pt>
                <c:pt idx="37">
                  <c:v>1.4984455000000001</c:v>
                </c:pt>
                <c:pt idx="38">
                  <c:v>1.4765801000000001</c:v>
                </c:pt>
                <c:pt idx="39">
                  <c:v>1.4525669000000001</c:v>
                </c:pt>
                <c:pt idx="40">
                  <c:v>1.4298223999999999</c:v>
                </c:pt>
                <c:pt idx="41">
                  <c:v>1.406121</c:v>
                </c:pt>
                <c:pt idx="42">
                  <c:v>1.3811287999999999</c:v>
                </c:pt>
                <c:pt idx="43">
                  <c:v>1.3558024</c:v>
                </c:pt>
                <c:pt idx="44">
                  <c:v>1.3245788000000001</c:v>
                </c:pt>
                <c:pt idx="45">
                  <c:v>1.2963595999999999</c:v>
                </c:pt>
                <c:pt idx="46">
                  <c:v>1.2646242000000001</c:v>
                </c:pt>
                <c:pt idx="47">
                  <c:v>1.2278366000000001</c:v>
                </c:pt>
                <c:pt idx="48">
                  <c:v>1.1920284999999999</c:v>
                </c:pt>
                <c:pt idx="49">
                  <c:v>1.1561759</c:v>
                </c:pt>
                <c:pt idx="50">
                  <c:v>1.1144813</c:v>
                </c:pt>
                <c:pt idx="51">
                  <c:v>1.0659099999999999</c:v>
                </c:pt>
                <c:pt idx="52">
                  <c:v>1.0208881000000001</c:v>
                </c:pt>
                <c:pt idx="53">
                  <c:v>0.97434774000000002</c:v>
                </c:pt>
                <c:pt idx="54">
                  <c:v>0.92583395000000002</c:v>
                </c:pt>
                <c:pt idx="55">
                  <c:v>0.87958762000000001</c:v>
                </c:pt>
                <c:pt idx="56">
                  <c:v>0.83985958000000005</c:v>
                </c:pt>
                <c:pt idx="57">
                  <c:v>0.80130427999999998</c:v>
                </c:pt>
                <c:pt idx="58">
                  <c:v>0.76774326999999998</c:v>
                </c:pt>
                <c:pt idx="59">
                  <c:v>0.73908178999999996</c:v>
                </c:pt>
                <c:pt idx="60">
                  <c:v>0.71596199000000005</c:v>
                </c:pt>
                <c:pt idx="61">
                  <c:v>0.70128674999999996</c:v>
                </c:pt>
                <c:pt idx="62">
                  <c:v>0.69487557</c:v>
                </c:pt>
                <c:pt idx="63">
                  <c:v>0.70074831000000004</c:v>
                </c:pt>
                <c:pt idx="64">
                  <c:v>0.72018483</c:v>
                </c:pt>
                <c:pt idx="65">
                  <c:v>0.75245267999999998</c:v>
                </c:pt>
                <c:pt idx="66">
                  <c:v>0.79222979999999998</c:v>
                </c:pt>
                <c:pt idx="67">
                  <c:v>0.82814527000000004</c:v>
                </c:pt>
                <c:pt idx="68">
                  <c:v>0.85095184000000001</c:v>
                </c:pt>
                <c:pt idx="69">
                  <c:v>0.86927575000000001</c:v>
                </c:pt>
                <c:pt idx="70">
                  <c:v>0.88075369999999997</c:v>
                </c:pt>
                <c:pt idx="71">
                  <c:v>0.89200652000000002</c:v>
                </c:pt>
                <c:pt idx="72">
                  <c:v>0.89628956000000004</c:v>
                </c:pt>
                <c:pt idx="73">
                  <c:v>0.90232732000000004</c:v>
                </c:pt>
                <c:pt idx="74">
                  <c:v>0.90691803999999998</c:v>
                </c:pt>
                <c:pt idx="75">
                  <c:v>0.91175848000000004</c:v>
                </c:pt>
                <c:pt idx="76">
                  <c:v>0.91557668000000003</c:v>
                </c:pt>
                <c:pt idx="77">
                  <c:v>0.91991657999999998</c:v>
                </c:pt>
                <c:pt idx="78">
                  <c:v>0.92702567000000002</c:v>
                </c:pt>
                <c:pt idx="79">
                  <c:v>0.92753847</c:v>
                </c:pt>
                <c:pt idx="80">
                  <c:v>0.92900777000000001</c:v>
                </c:pt>
                <c:pt idx="81">
                  <c:v>0.93331536999999998</c:v>
                </c:pt>
                <c:pt idx="82">
                  <c:v>0.93339675</c:v>
                </c:pt>
                <c:pt idx="83">
                  <c:v>0.93533538000000005</c:v>
                </c:pt>
                <c:pt idx="84">
                  <c:v>0.93662964999999998</c:v>
                </c:pt>
                <c:pt idx="85">
                  <c:v>0.93697635999999995</c:v>
                </c:pt>
                <c:pt idx="86">
                  <c:v>0.93580359000000002</c:v>
                </c:pt>
                <c:pt idx="87">
                  <c:v>0.93866638000000002</c:v>
                </c:pt>
                <c:pt idx="88">
                  <c:v>0.93815358000000004</c:v>
                </c:pt>
                <c:pt idx="89">
                  <c:v>0.93814799999999998</c:v>
                </c:pt>
                <c:pt idx="90">
                  <c:v>0.93809783999999996</c:v>
                </c:pt>
                <c:pt idx="91">
                  <c:v>0.93826728999999998</c:v>
                </c:pt>
                <c:pt idx="92">
                  <c:v>0.93763185000000004</c:v>
                </c:pt>
                <c:pt idx="93">
                  <c:v>0.93719151000000001</c:v>
                </c:pt>
                <c:pt idx="94">
                  <c:v>0.93799082</c:v>
                </c:pt>
                <c:pt idx="95">
                  <c:v>0.93705662000000001</c:v>
                </c:pt>
                <c:pt idx="96">
                  <c:v>0.93559400999999998</c:v>
                </c:pt>
                <c:pt idx="97">
                  <c:v>0.93473561999999999</c:v>
                </c:pt>
                <c:pt idx="98">
                  <c:v>0.93389060000000002</c:v>
                </c:pt>
                <c:pt idx="99">
                  <c:v>0.93610123999999995</c:v>
                </c:pt>
                <c:pt idx="100">
                  <c:v>0.93324068000000004</c:v>
                </c:pt>
                <c:pt idx="101">
                  <c:v>0.93034218000000002</c:v>
                </c:pt>
                <c:pt idx="102">
                  <c:v>0.92983161000000003</c:v>
                </c:pt>
                <c:pt idx="103">
                  <c:v>0.92872237999999996</c:v>
                </c:pt>
                <c:pt idx="104">
                  <c:v>0.92740246999999998</c:v>
                </c:pt>
                <c:pt idx="105">
                  <c:v>0.92508480999999998</c:v>
                </c:pt>
                <c:pt idx="106">
                  <c:v>0.92393546000000004</c:v>
                </c:pt>
                <c:pt idx="107">
                  <c:v>0.92294885999999998</c:v>
                </c:pt>
                <c:pt idx="108">
                  <c:v>0.92295667000000003</c:v>
                </c:pt>
                <c:pt idx="109">
                  <c:v>0.92069694000000002</c:v>
                </c:pt>
                <c:pt idx="110">
                  <c:v>0.92023540999999998</c:v>
                </c:pt>
                <c:pt idx="111">
                  <c:v>0.91957657000000004</c:v>
                </c:pt>
                <c:pt idx="112">
                  <c:v>0.91863011000000006</c:v>
                </c:pt>
                <c:pt idx="113">
                  <c:v>0.91729234999999998</c:v>
                </c:pt>
                <c:pt idx="114">
                  <c:v>0.91637822000000002</c:v>
                </c:pt>
                <c:pt idx="115">
                  <c:v>0.91771486000000002</c:v>
                </c:pt>
                <c:pt idx="116">
                  <c:v>0.91638491</c:v>
                </c:pt>
                <c:pt idx="117">
                  <c:v>0.91602260000000002</c:v>
                </c:pt>
                <c:pt idx="118">
                  <c:v>0.91578627000000001</c:v>
                </c:pt>
                <c:pt idx="119">
                  <c:v>0.91701476999999998</c:v>
                </c:pt>
                <c:pt idx="120">
                  <c:v>0.91837705000000003</c:v>
                </c:pt>
                <c:pt idx="121">
                  <c:v>0.91830124000000002</c:v>
                </c:pt>
                <c:pt idx="122">
                  <c:v>0.92040485999999999</c:v>
                </c:pt>
                <c:pt idx="123">
                  <c:v>0.92759979000000004</c:v>
                </c:pt>
                <c:pt idx="124">
                  <c:v>0.93075688999999995</c:v>
                </c:pt>
                <c:pt idx="125">
                  <c:v>0.93601206000000003</c:v>
                </c:pt>
                <c:pt idx="126">
                  <c:v>0.94132294000000005</c:v>
                </c:pt>
                <c:pt idx="127">
                  <c:v>0.94289926000000002</c:v>
                </c:pt>
                <c:pt idx="128">
                  <c:v>0.94433405000000004</c:v>
                </c:pt>
                <c:pt idx="129">
                  <c:v>0.94393830000000001</c:v>
                </c:pt>
                <c:pt idx="130">
                  <c:v>0.94615004999999996</c:v>
                </c:pt>
                <c:pt idx="131">
                  <c:v>0.94759371000000003</c:v>
                </c:pt>
                <c:pt idx="132">
                  <c:v>0.94717788999999997</c:v>
                </c:pt>
                <c:pt idx="133">
                  <c:v>0.94680777999999999</c:v>
                </c:pt>
                <c:pt idx="134">
                  <c:v>0.94678883000000003</c:v>
                </c:pt>
                <c:pt idx="135">
                  <c:v>0.9488434</c:v>
                </c:pt>
                <c:pt idx="136">
                  <c:v>0.94815333999999996</c:v>
                </c:pt>
                <c:pt idx="137">
                  <c:v>0.94761488999999999</c:v>
                </c:pt>
                <c:pt idx="138">
                  <c:v>0.94864495999999998</c:v>
                </c:pt>
                <c:pt idx="139">
                  <c:v>0.94791811999999998</c:v>
                </c:pt>
                <c:pt idx="140">
                  <c:v>0.94886791999999998</c:v>
                </c:pt>
                <c:pt idx="141">
                  <c:v>0.94885677000000002</c:v>
                </c:pt>
                <c:pt idx="142">
                  <c:v>0.94874864000000003</c:v>
                </c:pt>
                <c:pt idx="143">
                  <c:v>0.94960814999999998</c:v>
                </c:pt>
                <c:pt idx="144">
                  <c:v>0.95086006000000001</c:v>
                </c:pt>
                <c:pt idx="145">
                  <c:v>0.94880549000000003</c:v>
                </c:pt>
                <c:pt idx="146">
                  <c:v>0.94883002000000005</c:v>
                </c:pt>
                <c:pt idx="147">
                  <c:v>0.95065158999999999</c:v>
                </c:pt>
                <c:pt idx="148">
                  <c:v>0.94897271000000005</c:v>
                </c:pt>
                <c:pt idx="149">
                  <c:v>0.94887237999999996</c:v>
                </c:pt>
                <c:pt idx="150">
                  <c:v>0.94961594999999999</c:v>
                </c:pt>
                <c:pt idx="151">
                  <c:v>0.94978317000000001</c:v>
                </c:pt>
                <c:pt idx="152">
                  <c:v>0.94876536</c:v>
                </c:pt>
                <c:pt idx="153">
                  <c:v>0.94836069000000001</c:v>
                </c:pt>
                <c:pt idx="154">
                  <c:v>0.94868843999999997</c:v>
                </c:pt>
                <c:pt idx="155">
                  <c:v>0.94873302999999998</c:v>
                </c:pt>
                <c:pt idx="156">
                  <c:v>0.94750899</c:v>
                </c:pt>
                <c:pt idx="157">
                  <c:v>0.94740977000000004</c:v>
                </c:pt>
                <c:pt idx="158">
                  <c:v>0.94586577999999999</c:v>
                </c:pt>
                <c:pt idx="159">
                  <c:v>0.94348675999999998</c:v>
                </c:pt>
                <c:pt idx="160">
                  <c:v>0.94520917000000004</c:v>
                </c:pt>
                <c:pt idx="161">
                  <c:v>0.94896267999999995</c:v>
                </c:pt>
                <c:pt idx="162">
                  <c:v>0.95063153</c:v>
                </c:pt>
                <c:pt idx="163">
                  <c:v>0.95114878999999997</c:v>
                </c:pt>
                <c:pt idx="164">
                  <c:v>0.95209078999999996</c:v>
                </c:pt>
                <c:pt idx="165">
                  <c:v>0.95190350999999995</c:v>
                </c:pt>
                <c:pt idx="166">
                  <c:v>0.95263257999999995</c:v>
                </c:pt>
                <c:pt idx="167">
                  <c:v>0.95442521000000002</c:v>
                </c:pt>
                <c:pt idx="168">
                  <c:v>0.95237729999999998</c:v>
                </c:pt>
                <c:pt idx="169">
                  <c:v>0.95296479000000001</c:v>
                </c:pt>
                <c:pt idx="170">
                  <c:v>0.95286892000000001</c:v>
                </c:pt>
                <c:pt idx="171">
                  <c:v>0.95215211</c:v>
                </c:pt>
                <c:pt idx="172">
                  <c:v>0.95212089</c:v>
                </c:pt>
                <c:pt idx="173">
                  <c:v>0.95189235999999999</c:v>
                </c:pt>
                <c:pt idx="174">
                  <c:v>0.95201610000000003</c:v>
                </c:pt>
                <c:pt idx="175">
                  <c:v>0.95233047000000004</c:v>
                </c:pt>
                <c:pt idx="176">
                  <c:v>0.95204063000000005</c:v>
                </c:pt>
                <c:pt idx="177">
                  <c:v>0.95201722</c:v>
                </c:pt>
                <c:pt idx="178">
                  <c:v>0.95196259000000005</c:v>
                </c:pt>
                <c:pt idx="179">
                  <c:v>0.95274740999999996</c:v>
                </c:pt>
                <c:pt idx="180">
                  <c:v>0.95290571000000002</c:v>
                </c:pt>
                <c:pt idx="181">
                  <c:v>0.95260359999999999</c:v>
                </c:pt>
                <c:pt idx="182">
                  <c:v>0.95299712000000003</c:v>
                </c:pt>
                <c:pt idx="183">
                  <c:v>0.95173406000000005</c:v>
                </c:pt>
                <c:pt idx="184">
                  <c:v>0.95100386999999997</c:v>
                </c:pt>
                <c:pt idx="185">
                  <c:v>0.95259022000000004</c:v>
                </c:pt>
                <c:pt idx="186">
                  <c:v>0.95158914000000006</c:v>
                </c:pt>
                <c:pt idx="187">
                  <c:v>0.95161366000000003</c:v>
                </c:pt>
                <c:pt idx="188">
                  <c:v>0.95069060999999999</c:v>
                </c:pt>
                <c:pt idx="189">
                  <c:v>0.94954349000000005</c:v>
                </c:pt>
                <c:pt idx="190">
                  <c:v>0.94948663</c:v>
                </c:pt>
                <c:pt idx="191">
                  <c:v>0.94973969000000003</c:v>
                </c:pt>
                <c:pt idx="192">
                  <c:v>0.94968395000000005</c:v>
                </c:pt>
                <c:pt idx="193">
                  <c:v>0.94886904000000005</c:v>
                </c:pt>
                <c:pt idx="194">
                  <c:v>0.94749114999999995</c:v>
                </c:pt>
                <c:pt idx="195">
                  <c:v>0.94861485999999995</c:v>
                </c:pt>
                <c:pt idx="196">
                  <c:v>0.95014213000000003</c:v>
                </c:pt>
                <c:pt idx="197">
                  <c:v>0.94701736000000003</c:v>
                </c:pt>
                <c:pt idx="198">
                  <c:v>0.94759371000000003</c:v>
                </c:pt>
                <c:pt idx="199">
                  <c:v>0.94814999</c:v>
                </c:pt>
                <c:pt idx="200">
                  <c:v>0.94871854</c:v>
                </c:pt>
                <c:pt idx="201">
                  <c:v>0.94964939000000004</c:v>
                </c:pt>
                <c:pt idx="202">
                  <c:v>0.94814664999999998</c:v>
                </c:pt>
                <c:pt idx="203">
                  <c:v>0.94789805000000005</c:v>
                </c:pt>
                <c:pt idx="204">
                  <c:v>0.94786461</c:v>
                </c:pt>
                <c:pt idx="205">
                  <c:v>0.94620022000000004</c:v>
                </c:pt>
                <c:pt idx="206">
                  <c:v>0.94618683999999997</c:v>
                </c:pt>
                <c:pt idx="207">
                  <c:v>0.94774309000000001</c:v>
                </c:pt>
                <c:pt idx="208">
                  <c:v>0.94540983000000001</c:v>
                </c:pt>
                <c:pt idx="209">
                  <c:v>0.94618015</c:v>
                </c:pt>
                <c:pt idx="210">
                  <c:v>0.94635963000000001</c:v>
                </c:pt>
                <c:pt idx="211">
                  <c:v>0.94639865000000001</c:v>
                </c:pt>
                <c:pt idx="212">
                  <c:v>0.94481340999999996</c:v>
                </c:pt>
                <c:pt idx="213">
                  <c:v>0.94988795999999998</c:v>
                </c:pt>
                <c:pt idx="214">
                  <c:v>0.94223372999999999</c:v>
                </c:pt>
                <c:pt idx="215">
                  <c:v>0.94361941999999999</c:v>
                </c:pt>
                <c:pt idx="216">
                  <c:v>0.94595719</c:v>
                </c:pt>
                <c:pt idx="217">
                  <c:v>0.94530168999999997</c:v>
                </c:pt>
                <c:pt idx="218">
                  <c:v>0.94614113</c:v>
                </c:pt>
                <c:pt idx="219">
                  <c:v>0.94720910999999997</c:v>
                </c:pt>
                <c:pt idx="220">
                  <c:v>0.94489701999999998</c:v>
                </c:pt>
                <c:pt idx="221">
                  <c:v>0.94511774999999998</c:v>
                </c:pt>
                <c:pt idx="222">
                  <c:v>0.94552800000000004</c:v>
                </c:pt>
                <c:pt idx="223">
                  <c:v>0.94516792000000005</c:v>
                </c:pt>
                <c:pt idx="224">
                  <c:v>0.94412001000000001</c:v>
                </c:pt>
                <c:pt idx="225">
                  <c:v>0.94401299000000005</c:v>
                </c:pt>
                <c:pt idx="226">
                  <c:v>0.94494049999999996</c:v>
                </c:pt>
                <c:pt idx="227">
                  <c:v>0.94429726000000003</c:v>
                </c:pt>
                <c:pt idx="228">
                  <c:v>0.94530281000000005</c:v>
                </c:pt>
                <c:pt idx="229">
                  <c:v>0.94402525000000004</c:v>
                </c:pt>
                <c:pt idx="230">
                  <c:v>0.94401632999999996</c:v>
                </c:pt>
                <c:pt idx="231">
                  <c:v>0.94436081000000005</c:v>
                </c:pt>
                <c:pt idx="232">
                  <c:v>0.94603077000000002</c:v>
                </c:pt>
                <c:pt idx="233">
                  <c:v>0.94233739999999999</c:v>
                </c:pt>
                <c:pt idx="234">
                  <c:v>0.94498285999999998</c:v>
                </c:pt>
                <c:pt idx="235">
                  <c:v>0.94696943</c:v>
                </c:pt>
                <c:pt idx="236">
                  <c:v>0.94631615999999996</c:v>
                </c:pt>
                <c:pt idx="237">
                  <c:v>0.94638080999999996</c:v>
                </c:pt>
                <c:pt idx="238">
                  <c:v>0.94668850000000004</c:v>
                </c:pt>
                <c:pt idx="239">
                  <c:v>0.94725369999999998</c:v>
                </c:pt>
                <c:pt idx="240">
                  <c:v>0.94748222999999998</c:v>
                </c:pt>
                <c:pt idx="241">
                  <c:v>0.94892701000000002</c:v>
                </c:pt>
                <c:pt idx="242">
                  <c:v>0.94797385999999995</c:v>
                </c:pt>
                <c:pt idx="243">
                  <c:v>0.94824920999999995</c:v>
                </c:pt>
                <c:pt idx="244">
                  <c:v>0.95196371000000002</c:v>
                </c:pt>
                <c:pt idx="245">
                  <c:v>0.94889690999999998</c:v>
                </c:pt>
                <c:pt idx="246">
                  <c:v>0.94825700999999996</c:v>
                </c:pt>
                <c:pt idx="247">
                  <c:v>0.94759260000000001</c:v>
                </c:pt>
                <c:pt idx="248">
                  <c:v>0.94871854</c:v>
                </c:pt>
                <c:pt idx="249">
                  <c:v>0.95008638999999995</c:v>
                </c:pt>
                <c:pt idx="250">
                  <c:v>0.94888463999999995</c:v>
                </c:pt>
                <c:pt idx="251">
                  <c:v>0.94887907000000005</c:v>
                </c:pt>
                <c:pt idx="252">
                  <c:v>0.94896491000000005</c:v>
                </c:pt>
                <c:pt idx="253">
                  <c:v>0.94872856999999999</c:v>
                </c:pt>
                <c:pt idx="254">
                  <c:v>0.94914438999999995</c:v>
                </c:pt>
                <c:pt idx="255">
                  <c:v>0.95014436000000002</c:v>
                </c:pt>
                <c:pt idx="256">
                  <c:v>0.94919456000000002</c:v>
                </c:pt>
                <c:pt idx="257">
                  <c:v>0.94797050999999999</c:v>
                </c:pt>
                <c:pt idx="258">
                  <c:v>0.94739974000000005</c:v>
                </c:pt>
                <c:pt idx="259">
                  <c:v>0.95012874999999997</c:v>
                </c:pt>
                <c:pt idx="260">
                  <c:v>0.94931494999999999</c:v>
                </c:pt>
                <c:pt idx="261">
                  <c:v>0.94877650999999996</c:v>
                </c:pt>
                <c:pt idx="262">
                  <c:v>0.94978094000000002</c:v>
                </c:pt>
                <c:pt idx="263">
                  <c:v>0.95021235999999998</c:v>
                </c:pt>
                <c:pt idx="264">
                  <c:v>0.94969287000000002</c:v>
                </c:pt>
                <c:pt idx="265">
                  <c:v>0.94968061000000004</c:v>
                </c:pt>
                <c:pt idx="266">
                  <c:v>0.94854574999999997</c:v>
                </c:pt>
                <c:pt idx="267">
                  <c:v>0.94895598999999997</c:v>
                </c:pt>
                <c:pt idx="268">
                  <c:v>0.94917003</c:v>
                </c:pt>
                <c:pt idx="269">
                  <c:v>0.95069506999999998</c:v>
                </c:pt>
                <c:pt idx="270">
                  <c:v>0.95190907999999996</c:v>
                </c:pt>
                <c:pt idx="271">
                  <c:v>0.95416097</c:v>
                </c:pt>
                <c:pt idx="272">
                  <c:v>0.95124688999999996</c:v>
                </c:pt>
                <c:pt idx="273">
                  <c:v>0.95176749999999999</c:v>
                </c:pt>
                <c:pt idx="274">
                  <c:v>0.95208632999999998</c:v>
                </c:pt>
                <c:pt idx="275">
                  <c:v>0.95249099999999998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Sheet2!$C$25:$C$843</c:f>
              <c:numCache>
                <c:formatCode>General</c:formatCode>
                <c:ptCount val="819"/>
                <c:pt idx="0">
                  <c:v>280.55399999999997</c:v>
                </c:pt>
                <c:pt idx="1">
                  <c:v>276.58600000000001</c:v>
                </c:pt>
                <c:pt idx="2">
                  <c:v>272.06099999999998</c:v>
                </c:pt>
                <c:pt idx="3">
                  <c:v>267.00599999999997</c:v>
                </c:pt>
                <c:pt idx="4">
                  <c:v>261.46499999999997</c:v>
                </c:pt>
                <c:pt idx="5">
                  <c:v>255.369</c:v>
                </c:pt>
                <c:pt idx="6">
                  <c:v>248.745</c:v>
                </c:pt>
                <c:pt idx="7">
                  <c:v>241.52</c:v>
                </c:pt>
                <c:pt idx="8">
                  <c:v>233.7</c:v>
                </c:pt>
                <c:pt idx="9">
                  <c:v>225.261</c:v>
                </c:pt>
                <c:pt idx="10">
                  <c:v>216.226</c:v>
                </c:pt>
                <c:pt idx="11">
                  <c:v>206.79</c:v>
                </c:pt>
                <c:pt idx="12">
                  <c:v>197.17</c:v>
                </c:pt>
                <c:pt idx="13">
                  <c:v>186.92099999999999</c:v>
                </c:pt>
                <c:pt idx="14">
                  <c:v>176.49199999999999</c:v>
                </c:pt>
                <c:pt idx="15">
                  <c:v>166.24600000000001</c:v>
                </c:pt>
                <c:pt idx="16">
                  <c:v>156.316</c:v>
                </c:pt>
                <c:pt idx="17">
                  <c:v>147.233</c:v>
                </c:pt>
                <c:pt idx="18">
                  <c:v>138.61799999999999</c:v>
                </c:pt>
                <c:pt idx="19">
                  <c:v>131.12700000000001</c:v>
                </c:pt>
                <c:pt idx="20">
                  <c:v>123.248</c:v>
                </c:pt>
                <c:pt idx="21">
                  <c:v>115.23399999999999</c:v>
                </c:pt>
                <c:pt idx="22">
                  <c:v>106.45099999999999</c:v>
                </c:pt>
                <c:pt idx="23">
                  <c:v>97.709000000000003</c:v>
                </c:pt>
                <c:pt idx="24">
                  <c:v>89.120999999999995</c:v>
                </c:pt>
                <c:pt idx="25">
                  <c:v>83.66</c:v>
                </c:pt>
                <c:pt idx="26">
                  <c:v>80.733999999999995</c:v>
                </c:pt>
                <c:pt idx="27">
                  <c:v>79.290999999999997</c:v>
                </c:pt>
                <c:pt idx="28">
                  <c:v>78.582999999999998</c:v>
                </c:pt>
                <c:pt idx="29">
                  <c:v>78.203999999999994</c:v>
                </c:pt>
                <c:pt idx="30">
                  <c:v>77.971000000000004</c:v>
                </c:pt>
                <c:pt idx="31">
                  <c:v>77.8</c:v>
                </c:pt>
                <c:pt idx="32">
                  <c:v>77.662999999999997</c:v>
                </c:pt>
                <c:pt idx="33">
                  <c:v>77.552000000000007</c:v>
                </c:pt>
                <c:pt idx="34">
                  <c:v>77.456000000000003</c:v>
                </c:pt>
                <c:pt idx="35">
                  <c:v>77.376999999999995</c:v>
                </c:pt>
                <c:pt idx="36">
                  <c:v>77.308000000000007</c:v>
                </c:pt>
                <c:pt idx="37">
                  <c:v>77.254000000000005</c:v>
                </c:pt>
                <c:pt idx="38">
                  <c:v>77.212999999999994</c:v>
                </c:pt>
                <c:pt idx="39">
                  <c:v>77.174999999999997</c:v>
                </c:pt>
                <c:pt idx="40">
                  <c:v>77.144000000000005</c:v>
                </c:pt>
                <c:pt idx="41">
                  <c:v>77.116</c:v>
                </c:pt>
                <c:pt idx="42">
                  <c:v>77.096000000000004</c:v>
                </c:pt>
                <c:pt idx="43">
                  <c:v>77.081999999999994</c:v>
                </c:pt>
                <c:pt idx="44">
                  <c:v>77.066999999999993</c:v>
                </c:pt>
                <c:pt idx="45">
                  <c:v>77.054000000000002</c:v>
                </c:pt>
                <c:pt idx="46">
                  <c:v>77.046999999999997</c:v>
                </c:pt>
                <c:pt idx="47">
                  <c:v>77.037999999999997</c:v>
                </c:pt>
                <c:pt idx="48">
                  <c:v>77.034999999999997</c:v>
                </c:pt>
                <c:pt idx="49">
                  <c:v>77.03</c:v>
                </c:pt>
                <c:pt idx="50">
                  <c:v>77.028999999999996</c:v>
                </c:pt>
                <c:pt idx="51">
                  <c:v>77.031000000000006</c:v>
                </c:pt>
                <c:pt idx="52">
                  <c:v>77.031999999999996</c:v>
                </c:pt>
                <c:pt idx="53">
                  <c:v>77.03</c:v>
                </c:pt>
                <c:pt idx="54">
                  <c:v>77.03</c:v>
                </c:pt>
                <c:pt idx="55">
                  <c:v>77.037999999999997</c:v>
                </c:pt>
                <c:pt idx="56">
                  <c:v>77.043000000000006</c:v>
                </c:pt>
                <c:pt idx="57">
                  <c:v>77.048000000000002</c:v>
                </c:pt>
                <c:pt idx="58">
                  <c:v>77.052000000000007</c:v>
                </c:pt>
                <c:pt idx="59">
                  <c:v>77.058000000000007</c:v>
                </c:pt>
                <c:pt idx="60">
                  <c:v>77.063999999999993</c:v>
                </c:pt>
                <c:pt idx="61">
                  <c:v>77.075000000000003</c:v>
                </c:pt>
                <c:pt idx="62">
                  <c:v>77.087000000000003</c:v>
                </c:pt>
                <c:pt idx="63">
                  <c:v>77.099000000000004</c:v>
                </c:pt>
                <c:pt idx="64">
                  <c:v>77.11</c:v>
                </c:pt>
                <c:pt idx="65">
                  <c:v>77.117999999999995</c:v>
                </c:pt>
                <c:pt idx="66">
                  <c:v>77.126000000000005</c:v>
                </c:pt>
                <c:pt idx="67">
                  <c:v>77.135000000000005</c:v>
                </c:pt>
                <c:pt idx="68">
                  <c:v>77.144000000000005</c:v>
                </c:pt>
                <c:pt idx="69">
                  <c:v>77.153999999999996</c:v>
                </c:pt>
                <c:pt idx="70">
                  <c:v>77.16</c:v>
                </c:pt>
                <c:pt idx="71">
                  <c:v>77.168000000000006</c:v>
                </c:pt>
                <c:pt idx="72">
                  <c:v>77.174999999999997</c:v>
                </c:pt>
                <c:pt idx="73">
                  <c:v>77.183000000000007</c:v>
                </c:pt>
                <c:pt idx="74">
                  <c:v>77.192999999999998</c:v>
                </c:pt>
                <c:pt idx="75">
                  <c:v>77.201999999999998</c:v>
                </c:pt>
                <c:pt idx="76">
                  <c:v>77.210999999999999</c:v>
                </c:pt>
                <c:pt idx="77">
                  <c:v>77.221000000000004</c:v>
                </c:pt>
                <c:pt idx="78">
                  <c:v>77.228999999999999</c:v>
                </c:pt>
                <c:pt idx="79">
                  <c:v>77.239000000000004</c:v>
                </c:pt>
                <c:pt idx="80">
                  <c:v>77.247</c:v>
                </c:pt>
                <c:pt idx="81">
                  <c:v>77.254000000000005</c:v>
                </c:pt>
                <c:pt idx="82">
                  <c:v>77.260999999999996</c:v>
                </c:pt>
                <c:pt idx="83">
                  <c:v>77.268000000000001</c:v>
                </c:pt>
                <c:pt idx="84">
                  <c:v>77.275999999999996</c:v>
                </c:pt>
                <c:pt idx="85">
                  <c:v>77.283000000000001</c:v>
                </c:pt>
                <c:pt idx="86">
                  <c:v>77.293000000000006</c:v>
                </c:pt>
                <c:pt idx="87">
                  <c:v>77.301000000000002</c:v>
                </c:pt>
                <c:pt idx="88">
                  <c:v>77.308999999999997</c:v>
                </c:pt>
                <c:pt idx="89">
                  <c:v>77.319999999999993</c:v>
                </c:pt>
                <c:pt idx="90">
                  <c:v>77.326999999999998</c:v>
                </c:pt>
                <c:pt idx="91">
                  <c:v>77.334000000000003</c:v>
                </c:pt>
                <c:pt idx="92">
                  <c:v>77.343000000000004</c:v>
                </c:pt>
                <c:pt idx="93">
                  <c:v>77.349000000000004</c:v>
                </c:pt>
                <c:pt idx="94">
                  <c:v>77.358999999999995</c:v>
                </c:pt>
                <c:pt idx="95">
                  <c:v>77.364999999999995</c:v>
                </c:pt>
                <c:pt idx="96">
                  <c:v>77.372</c:v>
                </c:pt>
                <c:pt idx="97">
                  <c:v>77.381</c:v>
                </c:pt>
                <c:pt idx="98">
                  <c:v>77.388000000000005</c:v>
                </c:pt>
                <c:pt idx="99">
                  <c:v>77.394000000000005</c:v>
                </c:pt>
                <c:pt idx="100">
                  <c:v>77.400999999999996</c:v>
                </c:pt>
                <c:pt idx="101">
                  <c:v>77.408000000000001</c:v>
                </c:pt>
                <c:pt idx="102">
                  <c:v>77.415000000000006</c:v>
                </c:pt>
                <c:pt idx="103">
                  <c:v>77.421000000000006</c:v>
                </c:pt>
                <c:pt idx="104">
                  <c:v>77.426000000000002</c:v>
                </c:pt>
                <c:pt idx="105">
                  <c:v>77.433999999999997</c:v>
                </c:pt>
                <c:pt idx="106">
                  <c:v>77.441999999999993</c:v>
                </c:pt>
                <c:pt idx="107">
                  <c:v>77.447000000000003</c:v>
                </c:pt>
                <c:pt idx="108">
                  <c:v>77.451999999999998</c:v>
                </c:pt>
                <c:pt idx="109">
                  <c:v>77.459000000000003</c:v>
                </c:pt>
                <c:pt idx="110">
                  <c:v>77.462999999999994</c:v>
                </c:pt>
                <c:pt idx="111">
                  <c:v>77.47</c:v>
                </c:pt>
                <c:pt idx="112">
                  <c:v>77.472999999999999</c:v>
                </c:pt>
                <c:pt idx="113">
                  <c:v>77.481999999999999</c:v>
                </c:pt>
                <c:pt idx="114">
                  <c:v>77.484999999999999</c:v>
                </c:pt>
                <c:pt idx="115">
                  <c:v>77.489999999999995</c:v>
                </c:pt>
                <c:pt idx="116">
                  <c:v>77.494</c:v>
                </c:pt>
                <c:pt idx="117">
                  <c:v>77.498000000000005</c:v>
                </c:pt>
                <c:pt idx="118">
                  <c:v>77.498999999999995</c:v>
                </c:pt>
                <c:pt idx="119">
                  <c:v>77.503</c:v>
                </c:pt>
                <c:pt idx="120">
                  <c:v>77.507999999999996</c:v>
                </c:pt>
                <c:pt idx="121">
                  <c:v>77.510000000000005</c:v>
                </c:pt>
                <c:pt idx="122">
                  <c:v>77.513999999999996</c:v>
                </c:pt>
                <c:pt idx="123">
                  <c:v>77.519000000000005</c:v>
                </c:pt>
                <c:pt idx="124">
                  <c:v>77.522000000000006</c:v>
                </c:pt>
                <c:pt idx="125">
                  <c:v>77.527000000000001</c:v>
                </c:pt>
                <c:pt idx="126">
                  <c:v>77.53</c:v>
                </c:pt>
                <c:pt idx="127">
                  <c:v>77.534999999999997</c:v>
                </c:pt>
                <c:pt idx="128">
                  <c:v>77.537000000000006</c:v>
                </c:pt>
                <c:pt idx="129">
                  <c:v>77.542000000000002</c:v>
                </c:pt>
                <c:pt idx="130">
                  <c:v>77.545000000000002</c:v>
                </c:pt>
                <c:pt idx="131">
                  <c:v>77.551000000000002</c:v>
                </c:pt>
                <c:pt idx="132">
                  <c:v>77.555000000000007</c:v>
                </c:pt>
                <c:pt idx="133">
                  <c:v>77.558999999999997</c:v>
                </c:pt>
                <c:pt idx="134">
                  <c:v>77.563000000000002</c:v>
                </c:pt>
                <c:pt idx="135">
                  <c:v>77.566999999999993</c:v>
                </c:pt>
                <c:pt idx="136">
                  <c:v>77.572999999999993</c:v>
                </c:pt>
                <c:pt idx="137">
                  <c:v>77.575999999999993</c:v>
                </c:pt>
                <c:pt idx="138">
                  <c:v>77.578999999999994</c:v>
                </c:pt>
                <c:pt idx="139">
                  <c:v>77.584000000000003</c:v>
                </c:pt>
                <c:pt idx="140">
                  <c:v>77.585999999999999</c:v>
                </c:pt>
                <c:pt idx="141">
                  <c:v>77.590999999999994</c:v>
                </c:pt>
                <c:pt idx="142">
                  <c:v>77.594999999999999</c:v>
                </c:pt>
                <c:pt idx="143">
                  <c:v>77.597999999999999</c:v>
                </c:pt>
                <c:pt idx="144">
                  <c:v>77.599999999999994</c:v>
                </c:pt>
                <c:pt idx="145">
                  <c:v>77.602999999999994</c:v>
                </c:pt>
                <c:pt idx="146">
                  <c:v>77.603999999999999</c:v>
                </c:pt>
                <c:pt idx="147">
                  <c:v>77.608999999999995</c:v>
                </c:pt>
                <c:pt idx="148">
                  <c:v>77.614999999999995</c:v>
                </c:pt>
                <c:pt idx="149">
                  <c:v>77.617000000000004</c:v>
                </c:pt>
                <c:pt idx="150">
                  <c:v>77.622</c:v>
                </c:pt>
                <c:pt idx="151">
                  <c:v>77.626000000000005</c:v>
                </c:pt>
                <c:pt idx="152">
                  <c:v>77.63</c:v>
                </c:pt>
                <c:pt idx="153">
                  <c:v>77.632999999999996</c:v>
                </c:pt>
                <c:pt idx="154">
                  <c:v>77.635999999999996</c:v>
                </c:pt>
                <c:pt idx="155">
                  <c:v>77.638999999999996</c:v>
                </c:pt>
                <c:pt idx="156">
                  <c:v>77.641999999999996</c:v>
                </c:pt>
                <c:pt idx="157">
                  <c:v>77.644999999999996</c:v>
                </c:pt>
                <c:pt idx="158">
                  <c:v>77.646000000000001</c:v>
                </c:pt>
                <c:pt idx="159">
                  <c:v>77.650000000000006</c:v>
                </c:pt>
                <c:pt idx="160">
                  <c:v>77.653000000000006</c:v>
                </c:pt>
                <c:pt idx="161">
                  <c:v>77.658000000000001</c:v>
                </c:pt>
                <c:pt idx="162">
                  <c:v>77.66</c:v>
                </c:pt>
                <c:pt idx="163">
                  <c:v>77.662000000000006</c:v>
                </c:pt>
                <c:pt idx="164">
                  <c:v>77.665999999999997</c:v>
                </c:pt>
                <c:pt idx="165">
                  <c:v>77.667000000000002</c:v>
                </c:pt>
                <c:pt idx="166">
                  <c:v>77.668999999999997</c:v>
                </c:pt>
                <c:pt idx="167">
                  <c:v>77.671999999999997</c:v>
                </c:pt>
                <c:pt idx="168">
                  <c:v>77.674000000000007</c:v>
                </c:pt>
                <c:pt idx="169">
                  <c:v>77.676000000000002</c:v>
                </c:pt>
                <c:pt idx="170">
                  <c:v>77.677000000000007</c:v>
                </c:pt>
                <c:pt idx="171">
                  <c:v>77.680000000000007</c:v>
                </c:pt>
                <c:pt idx="172">
                  <c:v>77.682000000000002</c:v>
                </c:pt>
                <c:pt idx="173">
                  <c:v>77.686999999999998</c:v>
                </c:pt>
                <c:pt idx="174">
                  <c:v>77.688999999999993</c:v>
                </c:pt>
                <c:pt idx="175">
                  <c:v>77.691000000000003</c:v>
                </c:pt>
                <c:pt idx="176">
                  <c:v>77.694000000000003</c:v>
                </c:pt>
                <c:pt idx="177">
                  <c:v>77.695999999999998</c:v>
                </c:pt>
                <c:pt idx="178">
                  <c:v>77.7</c:v>
                </c:pt>
                <c:pt idx="179">
                  <c:v>77.700999999999993</c:v>
                </c:pt>
                <c:pt idx="180">
                  <c:v>77.706000000000003</c:v>
                </c:pt>
                <c:pt idx="181">
                  <c:v>77.707999999999998</c:v>
                </c:pt>
                <c:pt idx="182">
                  <c:v>77.709000000000003</c:v>
                </c:pt>
                <c:pt idx="183">
                  <c:v>77.710999999999999</c:v>
                </c:pt>
                <c:pt idx="184">
                  <c:v>77.712999999999994</c:v>
                </c:pt>
                <c:pt idx="185">
                  <c:v>77.715999999999994</c:v>
                </c:pt>
                <c:pt idx="186">
                  <c:v>77.716999999999999</c:v>
                </c:pt>
                <c:pt idx="187">
                  <c:v>77.72</c:v>
                </c:pt>
                <c:pt idx="188">
                  <c:v>77.724000000000004</c:v>
                </c:pt>
                <c:pt idx="189">
                  <c:v>77.724000000000004</c:v>
                </c:pt>
                <c:pt idx="190">
                  <c:v>77.725999999999999</c:v>
                </c:pt>
                <c:pt idx="191">
                  <c:v>77.728999999999999</c:v>
                </c:pt>
                <c:pt idx="192">
                  <c:v>77.730999999999995</c:v>
                </c:pt>
                <c:pt idx="193">
                  <c:v>77.733000000000004</c:v>
                </c:pt>
                <c:pt idx="194">
                  <c:v>77.736000000000004</c:v>
                </c:pt>
                <c:pt idx="195">
                  <c:v>77.736999999999995</c:v>
                </c:pt>
                <c:pt idx="196">
                  <c:v>77.739000000000004</c:v>
                </c:pt>
                <c:pt idx="197">
                  <c:v>77.741</c:v>
                </c:pt>
                <c:pt idx="198">
                  <c:v>77.744</c:v>
                </c:pt>
                <c:pt idx="199">
                  <c:v>77.745000000000005</c:v>
                </c:pt>
                <c:pt idx="200">
                  <c:v>77.748999999999995</c:v>
                </c:pt>
                <c:pt idx="201">
                  <c:v>77.751000000000005</c:v>
                </c:pt>
                <c:pt idx="202">
                  <c:v>77.753</c:v>
                </c:pt>
                <c:pt idx="203">
                  <c:v>77.757000000000005</c:v>
                </c:pt>
                <c:pt idx="204">
                  <c:v>77.753</c:v>
                </c:pt>
                <c:pt idx="205">
                  <c:v>77.760000000000005</c:v>
                </c:pt>
                <c:pt idx="206">
                  <c:v>77.763000000000005</c:v>
                </c:pt>
                <c:pt idx="207">
                  <c:v>77.768000000000001</c:v>
                </c:pt>
                <c:pt idx="208">
                  <c:v>77.771000000000001</c:v>
                </c:pt>
                <c:pt idx="209">
                  <c:v>77.775000000000006</c:v>
                </c:pt>
                <c:pt idx="210">
                  <c:v>77.778000000000006</c:v>
                </c:pt>
                <c:pt idx="211">
                  <c:v>77.778000000000006</c:v>
                </c:pt>
                <c:pt idx="212">
                  <c:v>77.778999999999996</c:v>
                </c:pt>
                <c:pt idx="213">
                  <c:v>77.778000000000006</c:v>
                </c:pt>
                <c:pt idx="214">
                  <c:v>77.777000000000001</c:v>
                </c:pt>
                <c:pt idx="215">
                  <c:v>77.741</c:v>
                </c:pt>
                <c:pt idx="216">
                  <c:v>77.703000000000003</c:v>
                </c:pt>
                <c:pt idx="217">
                  <c:v>77.677999999999997</c:v>
                </c:pt>
                <c:pt idx="218">
                  <c:v>77.664000000000001</c:v>
                </c:pt>
                <c:pt idx="219">
                  <c:v>77.650999999999996</c:v>
                </c:pt>
                <c:pt idx="220">
                  <c:v>77.643000000000001</c:v>
                </c:pt>
                <c:pt idx="221">
                  <c:v>77.638000000000005</c:v>
                </c:pt>
                <c:pt idx="222">
                  <c:v>77.632999999999996</c:v>
                </c:pt>
                <c:pt idx="223">
                  <c:v>77.63</c:v>
                </c:pt>
                <c:pt idx="224">
                  <c:v>77.626000000000005</c:v>
                </c:pt>
                <c:pt idx="225">
                  <c:v>77.625</c:v>
                </c:pt>
                <c:pt idx="226">
                  <c:v>77.623999999999995</c:v>
                </c:pt>
                <c:pt idx="227">
                  <c:v>77.623999999999995</c:v>
                </c:pt>
                <c:pt idx="228">
                  <c:v>77.623000000000005</c:v>
                </c:pt>
                <c:pt idx="229">
                  <c:v>77.623999999999995</c:v>
                </c:pt>
                <c:pt idx="230">
                  <c:v>77.623000000000005</c:v>
                </c:pt>
                <c:pt idx="231">
                  <c:v>77.625</c:v>
                </c:pt>
                <c:pt idx="232">
                  <c:v>77.626000000000005</c:v>
                </c:pt>
                <c:pt idx="233">
                  <c:v>77.626000000000005</c:v>
                </c:pt>
                <c:pt idx="234">
                  <c:v>77.626999999999995</c:v>
                </c:pt>
                <c:pt idx="235">
                  <c:v>77.629000000000005</c:v>
                </c:pt>
                <c:pt idx="236">
                  <c:v>77.628</c:v>
                </c:pt>
                <c:pt idx="237">
                  <c:v>77.629000000000005</c:v>
                </c:pt>
                <c:pt idx="238">
                  <c:v>77.63</c:v>
                </c:pt>
                <c:pt idx="239">
                  <c:v>77.63</c:v>
                </c:pt>
                <c:pt idx="240">
                  <c:v>77.632999999999996</c:v>
                </c:pt>
                <c:pt idx="241">
                  <c:v>77.634</c:v>
                </c:pt>
                <c:pt idx="242">
                  <c:v>77.635000000000005</c:v>
                </c:pt>
                <c:pt idx="243">
                  <c:v>77.635999999999996</c:v>
                </c:pt>
                <c:pt idx="244">
                  <c:v>77.637</c:v>
                </c:pt>
                <c:pt idx="245">
                  <c:v>77.637</c:v>
                </c:pt>
                <c:pt idx="246">
                  <c:v>77.64</c:v>
                </c:pt>
                <c:pt idx="247">
                  <c:v>77.641000000000005</c:v>
                </c:pt>
                <c:pt idx="248">
                  <c:v>77.647999999999996</c:v>
                </c:pt>
                <c:pt idx="249">
                  <c:v>77.652000000000001</c:v>
                </c:pt>
                <c:pt idx="250">
                  <c:v>77.656000000000006</c:v>
                </c:pt>
                <c:pt idx="251">
                  <c:v>77.656999999999996</c:v>
                </c:pt>
                <c:pt idx="252">
                  <c:v>77.66</c:v>
                </c:pt>
                <c:pt idx="253">
                  <c:v>77.665999999999997</c:v>
                </c:pt>
                <c:pt idx="254">
                  <c:v>77.668000000000006</c:v>
                </c:pt>
                <c:pt idx="255">
                  <c:v>77.671999999999997</c:v>
                </c:pt>
                <c:pt idx="256">
                  <c:v>77.673000000000002</c:v>
                </c:pt>
                <c:pt idx="257">
                  <c:v>77.680000000000007</c:v>
                </c:pt>
                <c:pt idx="258">
                  <c:v>77.680999999999997</c:v>
                </c:pt>
                <c:pt idx="259">
                  <c:v>77.682000000000002</c:v>
                </c:pt>
                <c:pt idx="260">
                  <c:v>77.685000000000002</c:v>
                </c:pt>
                <c:pt idx="261">
                  <c:v>77.686999999999998</c:v>
                </c:pt>
                <c:pt idx="262">
                  <c:v>77.688999999999993</c:v>
                </c:pt>
                <c:pt idx="263">
                  <c:v>77.694999999999993</c:v>
                </c:pt>
                <c:pt idx="264">
                  <c:v>77.695999999999998</c:v>
                </c:pt>
                <c:pt idx="265">
                  <c:v>77.697999999999993</c:v>
                </c:pt>
                <c:pt idx="266">
                  <c:v>77.7</c:v>
                </c:pt>
                <c:pt idx="267">
                  <c:v>77.703999999999994</c:v>
                </c:pt>
                <c:pt idx="268">
                  <c:v>77.709000000000003</c:v>
                </c:pt>
                <c:pt idx="269">
                  <c:v>77.709000000000003</c:v>
                </c:pt>
                <c:pt idx="270">
                  <c:v>77.712000000000003</c:v>
                </c:pt>
                <c:pt idx="271">
                  <c:v>77.712000000000003</c:v>
                </c:pt>
                <c:pt idx="272">
                  <c:v>77.715000000000003</c:v>
                </c:pt>
                <c:pt idx="273">
                  <c:v>77.716999999999999</c:v>
                </c:pt>
                <c:pt idx="274">
                  <c:v>77.72</c:v>
                </c:pt>
                <c:pt idx="275">
                  <c:v>77.721999999999994</c:v>
                </c:pt>
                <c:pt idx="276">
                  <c:v>77.722999999999999</c:v>
                </c:pt>
                <c:pt idx="277">
                  <c:v>77.73</c:v>
                </c:pt>
                <c:pt idx="278">
                  <c:v>77.728999999999999</c:v>
                </c:pt>
                <c:pt idx="279">
                  <c:v>77.731999999999999</c:v>
                </c:pt>
                <c:pt idx="280">
                  <c:v>77.734999999999999</c:v>
                </c:pt>
                <c:pt idx="281">
                  <c:v>77.736999999999995</c:v>
                </c:pt>
                <c:pt idx="282">
                  <c:v>77.741</c:v>
                </c:pt>
                <c:pt idx="283">
                  <c:v>77.745000000000005</c:v>
                </c:pt>
                <c:pt idx="284">
                  <c:v>77.745999999999995</c:v>
                </c:pt>
                <c:pt idx="285">
                  <c:v>77.747</c:v>
                </c:pt>
                <c:pt idx="286">
                  <c:v>77.75</c:v>
                </c:pt>
                <c:pt idx="287">
                  <c:v>77.75</c:v>
                </c:pt>
                <c:pt idx="288">
                  <c:v>77.751000000000005</c:v>
                </c:pt>
                <c:pt idx="289">
                  <c:v>77.753</c:v>
                </c:pt>
                <c:pt idx="290">
                  <c:v>77.754000000000005</c:v>
                </c:pt>
                <c:pt idx="291">
                  <c:v>77.754000000000005</c:v>
                </c:pt>
                <c:pt idx="292">
                  <c:v>77.759</c:v>
                </c:pt>
                <c:pt idx="293">
                  <c:v>77.760000000000005</c:v>
                </c:pt>
                <c:pt idx="294">
                  <c:v>77.763999999999996</c:v>
                </c:pt>
                <c:pt idx="295">
                  <c:v>77.762</c:v>
                </c:pt>
                <c:pt idx="296">
                  <c:v>77.766000000000005</c:v>
                </c:pt>
                <c:pt idx="297">
                  <c:v>77.769000000000005</c:v>
                </c:pt>
                <c:pt idx="298">
                  <c:v>77.768000000000001</c:v>
                </c:pt>
                <c:pt idx="299">
                  <c:v>77.769000000000005</c:v>
                </c:pt>
                <c:pt idx="300">
                  <c:v>77.769000000000005</c:v>
                </c:pt>
                <c:pt idx="301">
                  <c:v>77.772999999999996</c:v>
                </c:pt>
                <c:pt idx="302">
                  <c:v>77.772999999999996</c:v>
                </c:pt>
                <c:pt idx="303">
                  <c:v>77.772999999999996</c:v>
                </c:pt>
                <c:pt idx="304">
                  <c:v>77.775000000000006</c:v>
                </c:pt>
                <c:pt idx="305">
                  <c:v>77.777000000000001</c:v>
                </c:pt>
                <c:pt idx="306">
                  <c:v>77.778999999999996</c:v>
                </c:pt>
                <c:pt idx="307">
                  <c:v>77.783000000000001</c:v>
                </c:pt>
                <c:pt idx="308">
                  <c:v>77.784999999999997</c:v>
                </c:pt>
                <c:pt idx="309">
                  <c:v>77.786000000000001</c:v>
                </c:pt>
                <c:pt idx="310">
                  <c:v>77.784000000000006</c:v>
                </c:pt>
                <c:pt idx="311">
                  <c:v>77.784000000000006</c:v>
                </c:pt>
                <c:pt idx="312">
                  <c:v>77.784999999999997</c:v>
                </c:pt>
                <c:pt idx="313">
                  <c:v>77.784000000000006</c:v>
                </c:pt>
                <c:pt idx="314">
                  <c:v>77.783000000000001</c:v>
                </c:pt>
                <c:pt idx="315">
                  <c:v>77.783000000000001</c:v>
                </c:pt>
                <c:pt idx="316">
                  <c:v>77.771000000000001</c:v>
                </c:pt>
                <c:pt idx="317">
                  <c:v>77.765000000000001</c:v>
                </c:pt>
                <c:pt idx="318">
                  <c:v>77.763000000000005</c:v>
                </c:pt>
                <c:pt idx="319">
                  <c:v>77.763999999999996</c:v>
                </c:pt>
                <c:pt idx="320">
                  <c:v>77.766000000000005</c:v>
                </c:pt>
                <c:pt idx="321">
                  <c:v>77.769000000000005</c:v>
                </c:pt>
                <c:pt idx="322">
                  <c:v>77.77</c:v>
                </c:pt>
                <c:pt idx="323">
                  <c:v>77.774000000000001</c:v>
                </c:pt>
                <c:pt idx="324">
                  <c:v>77.775000000000006</c:v>
                </c:pt>
                <c:pt idx="325">
                  <c:v>77.778000000000006</c:v>
                </c:pt>
                <c:pt idx="326">
                  <c:v>77.778999999999996</c:v>
                </c:pt>
                <c:pt idx="327">
                  <c:v>77.777000000000001</c:v>
                </c:pt>
                <c:pt idx="328">
                  <c:v>77.781000000000006</c:v>
                </c:pt>
                <c:pt idx="329">
                  <c:v>77.781999999999996</c:v>
                </c:pt>
                <c:pt idx="330">
                  <c:v>77.781000000000006</c:v>
                </c:pt>
                <c:pt idx="331">
                  <c:v>77.781000000000006</c:v>
                </c:pt>
                <c:pt idx="332">
                  <c:v>77.781000000000006</c:v>
                </c:pt>
                <c:pt idx="333">
                  <c:v>77.781000000000006</c:v>
                </c:pt>
                <c:pt idx="334">
                  <c:v>77.778999999999996</c:v>
                </c:pt>
                <c:pt idx="335">
                  <c:v>77.778000000000006</c:v>
                </c:pt>
                <c:pt idx="336">
                  <c:v>77.778999999999996</c:v>
                </c:pt>
                <c:pt idx="337">
                  <c:v>77.778999999999996</c:v>
                </c:pt>
                <c:pt idx="338">
                  <c:v>77.78</c:v>
                </c:pt>
                <c:pt idx="339">
                  <c:v>77.784000000000006</c:v>
                </c:pt>
                <c:pt idx="340">
                  <c:v>77.787000000000006</c:v>
                </c:pt>
                <c:pt idx="341">
                  <c:v>77.787999999999997</c:v>
                </c:pt>
                <c:pt idx="342">
                  <c:v>77.789000000000001</c:v>
                </c:pt>
                <c:pt idx="343">
                  <c:v>77.792000000000002</c:v>
                </c:pt>
                <c:pt idx="344">
                  <c:v>77.793000000000006</c:v>
                </c:pt>
                <c:pt idx="345">
                  <c:v>77.793000000000006</c:v>
                </c:pt>
                <c:pt idx="346">
                  <c:v>77.793000000000006</c:v>
                </c:pt>
                <c:pt idx="347">
                  <c:v>77.793000000000006</c:v>
                </c:pt>
                <c:pt idx="348">
                  <c:v>77.796000000000006</c:v>
                </c:pt>
                <c:pt idx="349">
                  <c:v>77.796000000000006</c:v>
                </c:pt>
                <c:pt idx="350">
                  <c:v>77.796999999999997</c:v>
                </c:pt>
                <c:pt idx="351">
                  <c:v>77.796999999999997</c:v>
                </c:pt>
                <c:pt idx="352">
                  <c:v>77.798000000000002</c:v>
                </c:pt>
                <c:pt idx="353">
                  <c:v>77.799000000000007</c:v>
                </c:pt>
                <c:pt idx="354">
                  <c:v>77.799000000000007</c:v>
                </c:pt>
                <c:pt idx="355">
                  <c:v>77.8</c:v>
                </c:pt>
                <c:pt idx="356">
                  <c:v>77.799000000000007</c:v>
                </c:pt>
                <c:pt idx="357">
                  <c:v>77.801000000000002</c:v>
                </c:pt>
                <c:pt idx="358">
                  <c:v>77.802000000000007</c:v>
                </c:pt>
                <c:pt idx="359">
                  <c:v>77.802999999999997</c:v>
                </c:pt>
                <c:pt idx="360">
                  <c:v>77.802999999999997</c:v>
                </c:pt>
                <c:pt idx="361">
                  <c:v>77.804000000000002</c:v>
                </c:pt>
                <c:pt idx="362">
                  <c:v>77.807000000000002</c:v>
                </c:pt>
                <c:pt idx="363">
                  <c:v>77.807000000000002</c:v>
                </c:pt>
                <c:pt idx="364">
                  <c:v>77.81</c:v>
                </c:pt>
                <c:pt idx="365">
                  <c:v>77.81</c:v>
                </c:pt>
                <c:pt idx="366">
                  <c:v>77.813999999999993</c:v>
                </c:pt>
                <c:pt idx="367">
                  <c:v>77.814999999999998</c:v>
                </c:pt>
                <c:pt idx="368">
                  <c:v>77.819000000000003</c:v>
                </c:pt>
                <c:pt idx="369">
                  <c:v>77.820999999999998</c:v>
                </c:pt>
                <c:pt idx="370">
                  <c:v>77.819999999999993</c:v>
                </c:pt>
                <c:pt idx="371">
                  <c:v>77.822000000000003</c:v>
                </c:pt>
                <c:pt idx="372">
                  <c:v>77.825000000000003</c:v>
                </c:pt>
                <c:pt idx="373">
                  <c:v>77.823999999999998</c:v>
                </c:pt>
                <c:pt idx="374">
                  <c:v>77.825000000000003</c:v>
                </c:pt>
                <c:pt idx="375">
                  <c:v>77.828999999999994</c:v>
                </c:pt>
                <c:pt idx="376">
                  <c:v>77.828000000000003</c:v>
                </c:pt>
                <c:pt idx="377">
                  <c:v>77.828000000000003</c:v>
                </c:pt>
                <c:pt idx="378">
                  <c:v>77.832999999999998</c:v>
                </c:pt>
                <c:pt idx="379">
                  <c:v>77.831999999999994</c:v>
                </c:pt>
                <c:pt idx="380">
                  <c:v>77.831999999999994</c:v>
                </c:pt>
                <c:pt idx="381">
                  <c:v>77.832999999999998</c:v>
                </c:pt>
                <c:pt idx="382">
                  <c:v>77.834000000000003</c:v>
                </c:pt>
                <c:pt idx="383">
                  <c:v>77.834999999999994</c:v>
                </c:pt>
                <c:pt idx="384">
                  <c:v>77.835999999999999</c:v>
                </c:pt>
                <c:pt idx="385">
                  <c:v>77.835999999999999</c:v>
                </c:pt>
                <c:pt idx="386">
                  <c:v>77.838999999999999</c:v>
                </c:pt>
                <c:pt idx="387">
                  <c:v>77.837999999999994</c:v>
                </c:pt>
                <c:pt idx="388">
                  <c:v>77.84</c:v>
                </c:pt>
                <c:pt idx="389">
                  <c:v>77.84</c:v>
                </c:pt>
                <c:pt idx="390">
                  <c:v>77.843000000000004</c:v>
                </c:pt>
                <c:pt idx="391">
                  <c:v>77.844999999999999</c:v>
                </c:pt>
                <c:pt idx="392">
                  <c:v>77.846000000000004</c:v>
                </c:pt>
                <c:pt idx="393">
                  <c:v>77.846000000000004</c:v>
                </c:pt>
                <c:pt idx="394">
                  <c:v>77.847999999999999</c:v>
                </c:pt>
                <c:pt idx="395">
                  <c:v>77.849000000000004</c:v>
                </c:pt>
                <c:pt idx="396">
                  <c:v>77.849000000000004</c:v>
                </c:pt>
                <c:pt idx="397">
                  <c:v>77.850999999999999</c:v>
                </c:pt>
                <c:pt idx="398">
                  <c:v>77.852999999999994</c:v>
                </c:pt>
                <c:pt idx="399">
                  <c:v>77.852000000000004</c:v>
                </c:pt>
                <c:pt idx="400">
                  <c:v>77.850999999999999</c:v>
                </c:pt>
                <c:pt idx="401">
                  <c:v>77.852000000000004</c:v>
                </c:pt>
                <c:pt idx="402">
                  <c:v>77.855999999999995</c:v>
                </c:pt>
                <c:pt idx="403">
                  <c:v>77.856999999999999</c:v>
                </c:pt>
                <c:pt idx="404">
                  <c:v>77.856999999999999</c:v>
                </c:pt>
                <c:pt idx="405">
                  <c:v>77.858000000000004</c:v>
                </c:pt>
                <c:pt idx="406">
                  <c:v>77.858999999999995</c:v>
                </c:pt>
                <c:pt idx="407">
                  <c:v>77.858000000000004</c:v>
                </c:pt>
                <c:pt idx="408">
                  <c:v>77.858999999999995</c:v>
                </c:pt>
                <c:pt idx="409">
                  <c:v>77.86</c:v>
                </c:pt>
                <c:pt idx="410">
                  <c:v>77.863</c:v>
                </c:pt>
                <c:pt idx="411">
                  <c:v>77.864999999999995</c:v>
                </c:pt>
                <c:pt idx="412">
                  <c:v>77.866</c:v>
                </c:pt>
                <c:pt idx="413">
                  <c:v>77.866</c:v>
                </c:pt>
                <c:pt idx="414">
                  <c:v>77.867999999999995</c:v>
                </c:pt>
                <c:pt idx="415">
                  <c:v>77.867999999999995</c:v>
                </c:pt>
                <c:pt idx="416">
                  <c:v>77.87</c:v>
                </c:pt>
                <c:pt idx="417">
                  <c:v>77.870999999999995</c:v>
                </c:pt>
                <c:pt idx="418">
                  <c:v>77.870999999999995</c:v>
                </c:pt>
                <c:pt idx="419">
                  <c:v>77.873000000000005</c:v>
                </c:pt>
                <c:pt idx="420">
                  <c:v>77.873999999999995</c:v>
                </c:pt>
                <c:pt idx="421">
                  <c:v>77.873999999999995</c:v>
                </c:pt>
                <c:pt idx="422">
                  <c:v>77.873999999999995</c:v>
                </c:pt>
                <c:pt idx="423">
                  <c:v>77.873999999999995</c:v>
                </c:pt>
                <c:pt idx="424">
                  <c:v>77.873000000000005</c:v>
                </c:pt>
                <c:pt idx="425">
                  <c:v>77.875</c:v>
                </c:pt>
                <c:pt idx="426">
                  <c:v>77.875</c:v>
                </c:pt>
                <c:pt idx="427">
                  <c:v>77.873999999999995</c:v>
                </c:pt>
                <c:pt idx="428">
                  <c:v>77.876000000000005</c:v>
                </c:pt>
                <c:pt idx="429">
                  <c:v>77.875</c:v>
                </c:pt>
                <c:pt idx="430">
                  <c:v>77.876999999999995</c:v>
                </c:pt>
                <c:pt idx="431">
                  <c:v>77.876000000000005</c:v>
                </c:pt>
                <c:pt idx="432">
                  <c:v>77.876000000000005</c:v>
                </c:pt>
                <c:pt idx="433">
                  <c:v>77.876000000000005</c:v>
                </c:pt>
                <c:pt idx="434">
                  <c:v>77.876000000000005</c:v>
                </c:pt>
                <c:pt idx="435">
                  <c:v>77.879000000000005</c:v>
                </c:pt>
                <c:pt idx="436">
                  <c:v>77.879000000000005</c:v>
                </c:pt>
                <c:pt idx="437">
                  <c:v>77.873000000000005</c:v>
                </c:pt>
                <c:pt idx="438">
                  <c:v>77.872</c:v>
                </c:pt>
                <c:pt idx="439">
                  <c:v>77.873000000000005</c:v>
                </c:pt>
                <c:pt idx="440">
                  <c:v>77.876000000000005</c:v>
                </c:pt>
                <c:pt idx="441">
                  <c:v>77.900000000000006</c:v>
                </c:pt>
                <c:pt idx="442">
                  <c:v>77.91</c:v>
                </c:pt>
                <c:pt idx="443">
                  <c:v>77.915000000000006</c:v>
                </c:pt>
                <c:pt idx="444">
                  <c:v>77.917000000000002</c:v>
                </c:pt>
                <c:pt idx="445">
                  <c:v>77.92</c:v>
                </c:pt>
                <c:pt idx="446">
                  <c:v>77.921999999999997</c:v>
                </c:pt>
                <c:pt idx="447">
                  <c:v>77.926000000000002</c:v>
                </c:pt>
                <c:pt idx="448">
                  <c:v>77.927000000000007</c:v>
                </c:pt>
                <c:pt idx="449">
                  <c:v>77.929000000000002</c:v>
                </c:pt>
                <c:pt idx="450">
                  <c:v>77.932000000000002</c:v>
                </c:pt>
                <c:pt idx="451">
                  <c:v>77.933000000000007</c:v>
                </c:pt>
                <c:pt idx="452">
                  <c:v>77.935000000000002</c:v>
                </c:pt>
                <c:pt idx="453">
                  <c:v>77.936999999999998</c:v>
                </c:pt>
                <c:pt idx="454">
                  <c:v>77.94</c:v>
                </c:pt>
                <c:pt idx="455">
                  <c:v>77.941000000000003</c:v>
                </c:pt>
                <c:pt idx="456">
                  <c:v>77.944000000000003</c:v>
                </c:pt>
                <c:pt idx="457">
                  <c:v>77.942999999999998</c:v>
                </c:pt>
                <c:pt idx="458">
                  <c:v>77.945999999999998</c:v>
                </c:pt>
                <c:pt idx="459">
                  <c:v>77.947999999999993</c:v>
                </c:pt>
                <c:pt idx="460">
                  <c:v>77.948999999999998</c:v>
                </c:pt>
                <c:pt idx="461">
                  <c:v>77.947000000000003</c:v>
                </c:pt>
                <c:pt idx="462">
                  <c:v>77.95</c:v>
                </c:pt>
                <c:pt idx="463">
                  <c:v>77.947999999999993</c:v>
                </c:pt>
                <c:pt idx="464">
                  <c:v>77.95</c:v>
                </c:pt>
                <c:pt idx="465">
                  <c:v>77.956000000000003</c:v>
                </c:pt>
                <c:pt idx="466">
                  <c:v>77.959999999999994</c:v>
                </c:pt>
                <c:pt idx="467">
                  <c:v>77.959000000000003</c:v>
                </c:pt>
                <c:pt idx="468">
                  <c:v>77.953000000000003</c:v>
                </c:pt>
                <c:pt idx="469">
                  <c:v>77.947000000000003</c:v>
                </c:pt>
                <c:pt idx="470">
                  <c:v>77.947000000000003</c:v>
                </c:pt>
                <c:pt idx="471">
                  <c:v>77.947999999999993</c:v>
                </c:pt>
                <c:pt idx="472">
                  <c:v>77.947999999999993</c:v>
                </c:pt>
                <c:pt idx="473">
                  <c:v>77.947999999999993</c:v>
                </c:pt>
                <c:pt idx="474">
                  <c:v>77.950999999999993</c:v>
                </c:pt>
                <c:pt idx="475">
                  <c:v>77.948999999999998</c:v>
                </c:pt>
                <c:pt idx="476">
                  <c:v>77.948999999999998</c:v>
                </c:pt>
                <c:pt idx="477">
                  <c:v>77.951999999999998</c:v>
                </c:pt>
                <c:pt idx="478">
                  <c:v>77.960999999999999</c:v>
                </c:pt>
                <c:pt idx="479">
                  <c:v>77.960999999999999</c:v>
                </c:pt>
                <c:pt idx="480">
                  <c:v>77.962000000000003</c:v>
                </c:pt>
                <c:pt idx="481">
                  <c:v>77.963999999999999</c:v>
                </c:pt>
                <c:pt idx="482">
                  <c:v>77.963999999999999</c:v>
                </c:pt>
                <c:pt idx="483">
                  <c:v>77.965000000000003</c:v>
                </c:pt>
                <c:pt idx="484">
                  <c:v>77.965000000000003</c:v>
                </c:pt>
                <c:pt idx="485">
                  <c:v>77.963999999999999</c:v>
                </c:pt>
                <c:pt idx="486">
                  <c:v>77.966999999999999</c:v>
                </c:pt>
                <c:pt idx="487">
                  <c:v>77.968999999999994</c:v>
                </c:pt>
                <c:pt idx="488">
                  <c:v>77.971999999999994</c:v>
                </c:pt>
                <c:pt idx="489">
                  <c:v>77.974000000000004</c:v>
                </c:pt>
                <c:pt idx="490">
                  <c:v>77.975999999999999</c:v>
                </c:pt>
                <c:pt idx="491">
                  <c:v>77.975999999999999</c:v>
                </c:pt>
                <c:pt idx="492">
                  <c:v>77.968999999999994</c:v>
                </c:pt>
                <c:pt idx="493">
                  <c:v>77.97</c:v>
                </c:pt>
                <c:pt idx="494">
                  <c:v>77.971000000000004</c:v>
                </c:pt>
                <c:pt idx="495">
                  <c:v>77.971000000000004</c:v>
                </c:pt>
                <c:pt idx="496">
                  <c:v>77.974000000000004</c:v>
                </c:pt>
                <c:pt idx="497">
                  <c:v>77.974999999999994</c:v>
                </c:pt>
                <c:pt idx="498">
                  <c:v>77.981999999999999</c:v>
                </c:pt>
                <c:pt idx="499">
                  <c:v>77.984999999999999</c:v>
                </c:pt>
                <c:pt idx="500">
                  <c:v>77.986000000000004</c:v>
                </c:pt>
                <c:pt idx="501">
                  <c:v>77.984999999999999</c:v>
                </c:pt>
                <c:pt idx="502">
                  <c:v>77.984999999999999</c:v>
                </c:pt>
                <c:pt idx="503">
                  <c:v>77.983999999999995</c:v>
                </c:pt>
                <c:pt idx="504">
                  <c:v>77.988</c:v>
                </c:pt>
                <c:pt idx="505">
                  <c:v>77.988</c:v>
                </c:pt>
                <c:pt idx="506">
                  <c:v>77.986999999999995</c:v>
                </c:pt>
                <c:pt idx="507">
                  <c:v>77.988</c:v>
                </c:pt>
                <c:pt idx="508">
                  <c:v>77.989000000000004</c:v>
                </c:pt>
                <c:pt idx="509">
                  <c:v>77.989999999999995</c:v>
                </c:pt>
                <c:pt idx="510">
                  <c:v>77.989999999999995</c:v>
                </c:pt>
                <c:pt idx="511">
                  <c:v>77.991</c:v>
                </c:pt>
                <c:pt idx="512">
                  <c:v>77.992000000000004</c:v>
                </c:pt>
                <c:pt idx="513">
                  <c:v>77.992000000000004</c:v>
                </c:pt>
                <c:pt idx="514">
                  <c:v>77.994</c:v>
                </c:pt>
                <c:pt idx="515">
                  <c:v>77.994</c:v>
                </c:pt>
                <c:pt idx="516">
                  <c:v>77.995999999999995</c:v>
                </c:pt>
                <c:pt idx="517">
                  <c:v>77.995000000000005</c:v>
                </c:pt>
                <c:pt idx="518">
                  <c:v>77.995000000000005</c:v>
                </c:pt>
                <c:pt idx="519">
                  <c:v>77.998000000000005</c:v>
                </c:pt>
                <c:pt idx="520">
                  <c:v>78.001000000000005</c:v>
                </c:pt>
                <c:pt idx="521">
                  <c:v>78.006</c:v>
                </c:pt>
                <c:pt idx="522">
                  <c:v>78.006</c:v>
                </c:pt>
                <c:pt idx="523">
                  <c:v>78.007999999999996</c:v>
                </c:pt>
                <c:pt idx="524">
                  <c:v>78.009</c:v>
                </c:pt>
                <c:pt idx="525">
                  <c:v>78.010000000000005</c:v>
                </c:pt>
                <c:pt idx="526">
                  <c:v>78.010999999999996</c:v>
                </c:pt>
                <c:pt idx="527">
                  <c:v>78.012</c:v>
                </c:pt>
                <c:pt idx="528">
                  <c:v>78.013999999999996</c:v>
                </c:pt>
                <c:pt idx="529">
                  <c:v>78.013999999999996</c:v>
                </c:pt>
                <c:pt idx="530">
                  <c:v>78.015000000000001</c:v>
                </c:pt>
                <c:pt idx="531">
                  <c:v>78.016999999999996</c:v>
                </c:pt>
                <c:pt idx="532">
                  <c:v>78.016000000000005</c:v>
                </c:pt>
                <c:pt idx="533">
                  <c:v>78.016000000000005</c:v>
                </c:pt>
                <c:pt idx="534">
                  <c:v>78.015000000000001</c:v>
                </c:pt>
                <c:pt idx="535">
                  <c:v>78.016999999999996</c:v>
                </c:pt>
                <c:pt idx="536">
                  <c:v>78.018000000000001</c:v>
                </c:pt>
                <c:pt idx="537">
                  <c:v>78.019000000000005</c:v>
                </c:pt>
                <c:pt idx="538">
                  <c:v>78.02</c:v>
                </c:pt>
                <c:pt idx="539">
                  <c:v>78.021000000000001</c:v>
                </c:pt>
                <c:pt idx="540">
                  <c:v>78.022999999999996</c:v>
                </c:pt>
                <c:pt idx="541">
                  <c:v>78.022999999999996</c:v>
                </c:pt>
                <c:pt idx="542">
                  <c:v>78.024000000000001</c:v>
                </c:pt>
                <c:pt idx="543">
                  <c:v>78.025999999999996</c:v>
                </c:pt>
                <c:pt idx="544">
                  <c:v>78.024000000000001</c:v>
                </c:pt>
                <c:pt idx="545">
                  <c:v>78.021000000000001</c:v>
                </c:pt>
                <c:pt idx="546">
                  <c:v>78.022999999999996</c:v>
                </c:pt>
                <c:pt idx="547">
                  <c:v>78.022000000000006</c:v>
                </c:pt>
                <c:pt idx="548">
                  <c:v>78.025999999999996</c:v>
                </c:pt>
                <c:pt idx="549">
                  <c:v>78.027000000000001</c:v>
                </c:pt>
                <c:pt idx="550">
                  <c:v>78.028000000000006</c:v>
                </c:pt>
                <c:pt idx="551">
                  <c:v>78.028000000000006</c:v>
                </c:pt>
                <c:pt idx="552">
                  <c:v>78.028000000000006</c:v>
                </c:pt>
                <c:pt idx="553">
                  <c:v>78.028000000000006</c:v>
                </c:pt>
                <c:pt idx="554">
                  <c:v>78.028000000000006</c:v>
                </c:pt>
                <c:pt idx="555">
                  <c:v>78.028000000000006</c:v>
                </c:pt>
                <c:pt idx="556">
                  <c:v>78.027000000000001</c:v>
                </c:pt>
                <c:pt idx="557">
                  <c:v>78.027000000000001</c:v>
                </c:pt>
                <c:pt idx="558">
                  <c:v>78.028999999999996</c:v>
                </c:pt>
                <c:pt idx="559">
                  <c:v>78.028999999999996</c:v>
                </c:pt>
                <c:pt idx="560">
                  <c:v>78.03</c:v>
                </c:pt>
                <c:pt idx="561">
                  <c:v>78.028999999999996</c:v>
                </c:pt>
                <c:pt idx="562">
                  <c:v>78.03</c:v>
                </c:pt>
                <c:pt idx="563">
                  <c:v>78.028999999999996</c:v>
                </c:pt>
                <c:pt idx="564">
                  <c:v>78.031000000000006</c:v>
                </c:pt>
                <c:pt idx="565">
                  <c:v>78.034999999999997</c:v>
                </c:pt>
                <c:pt idx="566">
                  <c:v>78.037000000000006</c:v>
                </c:pt>
                <c:pt idx="567">
                  <c:v>78.037999999999997</c:v>
                </c:pt>
                <c:pt idx="568">
                  <c:v>78.040000000000006</c:v>
                </c:pt>
                <c:pt idx="569">
                  <c:v>78.037000000000006</c:v>
                </c:pt>
                <c:pt idx="570">
                  <c:v>78.039000000000001</c:v>
                </c:pt>
                <c:pt idx="571">
                  <c:v>78.040000000000006</c:v>
                </c:pt>
                <c:pt idx="572">
                  <c:v>78.040000000000006</c:v>
                </c:pt>
                <c:pt idx="573">
                  <c:v>78.042000000000002</c:v>
                </c:pt>
                <c:pt idx="574">
                  <c:v>78.042000000000002</c:v>
                </c:pt>
                <c:pt idx="575">
                  <c:v>78.043000000000006</c:v>
                </c:pt>
                <c:pt idx="576">
                  <c:v>78.045000000000002</c:v>
                </c:pt>
                <c:pt idx="577">
                  <c:v>78.046000000000006</c:v>
                </c:pt>
                <c:pt idx="578">
                  <c:v>78.046999999999997</c:v>
                </c:pt>
                <c:pt idx="579">
                  <c:v>78.049000000000007</c:v>
                </c:pt>
                <c:pt idx="580">
                  <c:v>78.05</c:v>
                </c:pt>
                <c:pt idx="581">
                  <c:v>78.051000000000002</c:v>
                </c:pt>
                <c:pt idx="582">
                  <c:v>78.054000000000002</c:v>
                </c:pt>
                <c:pt idx="583">
                  <c:v>78.052999999999997</c:v>
                </c:pt>
                <c:pt idx="584">
                  <c:v>78.055999999999997</c:v>
                </c:pt>
                <c:pt idx="585">
                  <c:v>78.057000000000002</c:v>
                </c:pt>
                <c:pt idx="586">
                  <c:v>78.057000000000002</c:v>
                </c:pt>
                <c:pt idx="587">
                  <c:v>78.057000000000002</c:v>
                </c:pt>
                <c:pt idx="588">
                  <c:v>78.057000000000002</c:v>
                </c:pt>
                <c:pt idx="589">
                  <c:v>78.058000000000007</c:v>
                </c:pt>
                <c:pt idx="590">
                  <c:v>78.057000000000002</c:v>
                </c:pt>
                <c:pt idx="591">
                  <c:v>78.055999999999997</c:v>
                </c:pt>
                <c:pt idx="592">
                  <c:v>78.058999999999997</c:v>
                </c:pt>
                <c:pt idx="593">
                  <c:v>78.06</c:v>
                </c:pt>
                <c:pt idx="594">
                  <c:v>78.061000000000007</c:v>
                </c:pt>
                <c:pt idx="595">
                  <c:v>78.061999999999998</c:v>
                </c:pt>
                <c:pt idx="596">
                  <c:v>78.064999999999998</c:v>
                </c:pt>
                <c:pt idx="597">
                  <c:v>78.066000000000003</c:v>
                </c:pt>
                <c:pt idx="598">
                  <c:v>78.066000000000003</c:v>
                </c:pt>
                <c:pt idx="599">
                  <c:v>78.067999999999998</c:v>
                </c:pt>
                <c:pt idx="600">
                  <c:v>78.069000000000003</c:v>
                </c:pt>
                <c:pt idx="601">
                  <c:v>78.067999999999998</c:v>
                </c:pt>
                <c:pt idx="602">
                  <c:v>78.066999999999993</c:v>
                </c:pt>
                <c:pt idx="603">
                  <c:v>78.067999999999998</c:v>
                </c:pt>
                <c:pt idx="604">
                  <c:v>78.069999999999993</c:v>
                </c:pt>
                <c:pt idx="605">
                  <c:v>78.069999999999993</c:v>
                </c:pt>
                <c:pt idx="606">
                  <c:v>78.069000000000003</c:v>
                </c:pt>
                <c:pt idx="607">
                  <c:v>78.066000000000003</c:v>
                </c:pt>
                <c:pt idx="608">
                  <c:v>78.061999999999998</c:v>
                </c:pt>
                <c:pt idx="609">
                  <c:v>78.058999999999997</c:v>
                </c:pt>
                <c:pt idx="610">
                  <c:v>78.058000000000007</c:v>
                </c:pt>
                <c:pt idx="611">
                  <c:v>78.058000000000007</c:v>
                </c:pt>
                <c:pt idx="612">
                  <c:v>78.061999999999998</c:v>
                </c:pt>
                <c:pt idx="613">
                  <c:v>78.061999999999998</c:v>
                </c:pt>
                <c:pt idx="614">
                  <c:v>78.063000000000002</c:v>
                </c:pt>
                <c:pt idx="615">
                  <c:v>78.066000000000003</c:v>
                </c:pt>
                <c:pt idx="616">
                  <c:v>78.066000000000003</c:v>
                </c:pt>
                <c:pt idx="617">
                  <c:v>78.066999999999993</c:v>
                </c:pt>
                <c:pt idx="618">
                  <c:v>78.067999999999998</c:v>
                </c:pt>
                <c:pt idx="619">
                  <c:v>78.072000000000003</c:v>
                </c:pt>
                <c:pt idx="620">
                  <c:v>78.067999999999998</c:v>
                </c:pt>
                <c:pt idx="621">
                  <c:v>78.066999999999993</c:v>
                </c:pt>
                <c:pt idx="622">
                  <c:v>78.064999999999998</c:v>
                </c:pt>
                <c:pt idx="623">
                  <c:v>78.066000000000003</c:v>
                </c:pt>
                <c:pt idx="624">
                  <c:v>78.066000000000003</c:v>
                </c:pt>
                <c:pt idx="625">
                  <c:v>78.066000000000003</c:v>
                </c:pt>
                <c:pt idx="626">
                  <c:v>78.066000000000003</c:v>
                </c:pt>
                <c:pt idx="627">
                  <c:v>78.064999999999998</c:v>
                </c:pt>
                <c:pt idx="628">
                  <c:v>78.066999999999993</c:v>
                </c:pt>
                <c:pt idx="629">
                  <c:v>78.069000000000003</c:v>
                </c:pt>
                <c:pt idx="630">
                  <c:v>78.070999999999998</c:v>
                </c:pt>
                <c:pt idx="631">
                  <c:v>78.072000000000003</c:v>
                </c:pt>
                <c:pt idx="632">
                  <c:v>78.073999999999998</c:v>
                </c:pt>
                <c:pt idx="633">
                  <c:v>78.072999999999993</c:v>
                </c:pt>
                <c:pt idx="634">
                  <c:v>78.075999999999993</c:v>
                </c:pt>
                <c:pt idx="635">
                  <c:v>78.078000000000003</c:v>
                </c:pt>
                <c:pt idx="636">
                  <c:v>78.073999999999998</c:v>
                </c:pt>
                <c:pt idx="637">
                  <c:v>78.072999999999993</c:v>
                </c:pt>
                <c:pt idx="638">
                  <c:v>78.073999999999998</c:v>
                </c:pt>
                <c:pt idx="639">
                  <c:v>78.073999999999998</c:v>
                </c:pt>
                <c:pt idx="640">
                  <c:v>78.075999999999993</c:v>
                </c:pt>
                <c:pt idx="641">
                  <c:v>78.075000000000003</c:v>
                </c:pt>
                <c:pt idx="642">
                  <c:v>78.078999999999994</c:v>
                </c:pt>
                <c:pt idx="643">
                  <c:v>78.078000000000003</c:v>
                </c:pt>
                <c:pt idx="644">
                  <c:v>78.078000000000003</c:v>
                </c:pt>
                <c:pt idx="645">
                  <c:v>78.078000000000003</c:v>
                </c:pt>
                <c:pt idx="646">
                  <c:v>78.078999999999994</c:v>
                </c:pt>
                <c:pt idx="647">
                  <c:v>78.08</c:v>
                </c:pt>
                <c:pt idx="648">
                  <c:v>78.08</c:v>
                </c:pt>
                <c:pt idx="649">
                  <c:v>78.081000000000003</c:v>
                </c:pt>
                <c:pt idx="650">
                  <c:v>78.082999999999998</c:v>
                </c:pt>
                <c:pt idx="651">
                  <c:v>78.084000000000003</c:v>
                </c:pt>
                <c:pt idx="652">
                  <c:v>78.084999999999994</c:v>
                </c:pt>
                <c:pt idx="653">
                  <c:v>78.087000000000003</c:v>
                </c:pt>
                <c:pt idx="654">
                  <c:v>78.087000000000003</c:v>
                </c:pt>
                <c:pt idx="655">
                  <c:v>78.087000000000003</c:v>
                </c:pt>
                <c:pt idx="656">
                  <c:v>78.088999999999999</c:v>
                </c:pt>
                <c:pt idx="657">
                  <c:v>78.091999999999999</c:v>
                </c:pt>
                <c:pt idx="658">
                  <c:v>78.091999999999999</c:v>
                </c:pt>
                <c:pt idx="659">
                  <c:v>78.094999999999999</c:v>
                </c:pt>
                <c:pt idx="660">
                  <c:v>78.097999999999999</c:v>
                </c:pt>
                <c:pt idx="661">
                  <c:v>78.102000000000004</c:v>
                </c:pt>
                <c:pt idx="662">
                  <c:v>78.100999999999999</c:v>
                </c:pt>
                <c:pt idx="663">
                  <c:v>78.102999999999994</c:v>
                </c:pt>
                <c:pt idx="664">
                  <c:v>78.102000000000004</c:v>
                </c:pt>
                <c:pt idx="665">
                  <c:v>78.102000000000004</c:v>
                </c:pt>
                <c:pt idx="666">
                  <c:v>78.102999999999994</c:v>
                </c:pt>
                <c:pt idx="667">
                  <c:v>78.102999999999994</c:v>
                </c:pt>
                <c:pt idx="668">
                  <c:v>78.102999999999994</c:v>
                </c:pt>
                <c:pt idx="669">
                  <c:v>78.102000000000004</c:v>
                </c:pt>
                <c:pt idx="670">
                  <c:v>78.103999999999999</c:v>
                </c:pt>
                <c:pt idx="671">
                  <c:v>78.103999999999999</c:v>
                </c:pt>
                <c:pt idx="672">
                  <c:v>78.103999999999999</c:v>
                </c:pt>
                <c:pt idx="673">
                  <c:v>78.105000000000004</c:v>
                </c:pt>
                <c:pt idx="674">
                  <c:v>78.105999999999995</c:v>
                </c:pt>
                <c:pt idx="675">
                  <c:v>78.108000000000004</c:v>
                </c:pt>
                <c:pt idx="676">
                  <c:v>78.106999999999999</c:v>
                </c:pt>
                <c:pt idx="677">
                  <c:v>78.108000000000004</c:v>
                </c:pt>
                <c:pt idx="678">
                  <c:v>78.105999999999995</c:v>
                </c:pt>
                <c:pt idx="679">
                  <c:v>78.106999999999999</c:v>
                </c:pt>
                <c:pt idx="680">
                  <c:v>78.106999999999999</c:v>
                </c:pt>
                <c:pt idx="681">
                  <c:v>78.106999999999999</c:v>
                </c:pt>
                <c:pt idx="682">
                  <c:v>78.106999999999999</c:v>
                </c:pt>
                <c:pt idx="683">
                  <c:v>78.106999999999999</c:v>
                </c:pt>
                <c:pt idx="684">
                  <c:v>78.108000000000004</c:v>
                </c:pt>
                <c:pt idx="685">
                  <c:v>78.108999999999995</c:v>
                </c:pt>
                <c:pt idx="686">
                  <c:v>78.108000000000004</c:v>
                </c:pt>
                <c:pt idx="687">
                  <c:v>78.108000000000004</c:v>
                </c:pt>
                <c:pt idx="688">
                  <c:v>78.108000000000004</c:v>
                </c:pt>
                <c:pt idx="689">
                  <c:v>78.108000000000004</c:v>
                </c:pt>
                <c:pt idx="690">
                  <c:v>78.108000000000004</c:v>
                </c:pt>
                <c:pt idx="691">
                  <c:v>78.108999999999995</c:v>
                </c:pt>
                <c:pt idx="692">
                  <c:v>78.11</c:v>
                </c:pt>
                <c:pt idx="693">
                  <c:v>78.111999999999995</c:v>
                </c:pt>
                <c:pt idx="694">
                  <c:v>78.111000000000004</c:v>
                </c:pt>
                <c:pt idx="695">
                  <c:v>78.111000000000004</c:v>
                </c:pt>
                <c:pt idx="696">
                  <c:v>78.111000000000004</c:v>
                </c:pt>
                <c:pt idx="697">
                  <c:v>78.114000000000004</c:v>
                </c:pt>
                <c:pt idx="698">
                  <c:v>78.113</c:v>
                </c:pt>
                <c:pt idx="699">
                  <c:v>78.114999999999995</c:v>
                </c:pt>
                <c:pt idx="700">
                  <c:v>78.116</c:v>
                </c:pt>
                <c:pt idx="701">
                  <c:v>78.117000000000004</c:v>
                </c:pt>
                <c:pt idx="702">
                  <c:v>78.117999999999995</c:v>
                </c:pt>
                <c:pt idx="703">
                  <c:v>78.120999999999995</c:v>
                </c:pt>
                <c:pt idx="704">
                  <c:v>78.120999999999995</c:v>
                </c:pt>
                <c:pt idx="705">
                  <c:v>78.120999999999995</c:v>
                </c:pt>
                <c:pt idx="706">
                  <c:v>78.123999999999995</c:v>
                </c:pt>
                <c:pt idx="707">
                  <c:v>78.123999999999995</c:v>
                </c:pt>
                <c:pt idx="708">
                  <c:v>78.125</c:v>
                </c:pt>
                <c:pt idx="709">
                  <c:v>78.125</c:v>
                </c:pt>
                <c:pt idx="710">
                  <c:v>78.126999999999995</c:v>
                </c:pt>
                <c:pt idx="711">
                  <c:v>78.123999999999995</c:v>
                </c:pt>
                <c:pt idx="712">
                  <c:v>78.125</c:v>
                </c:pt>
                <c:pt idx="713">
                  <c:v>78.128</c:v>
                </c:pt>
                <c:pt idx="714">
                  <c:v>78.129000000000005</c:v>
                </c:pt>
                <c:pt idx="715">
                  <c:v>78.126999999999995</c:v>
                </c:pt>
                <c:pt idx="716">
                  <c:v>78.128</c:v>
                </c:pt>
                <c:pt idx="717">
                  <c:v>78.126999999999995</c:v>
                </c:pt>
                <c:pt idx="718">
                  <c:v>78.129000000000005</c:v>
                </c:pt>
                <c:pt idx="719">
                  <c:v>78.129000000000005</c:v>
                </c:pt>
                <c:pt idx="720">
                  <c:v>78.129000000000005</c:v>
                </c:pt>
                <c:pt idx="721">
                  <c:v>78.132000000000005</c:v>
                </c:pt>
                <c:pt idx="722">
                  <c:v>78.132999999999996</c:v>
                </c:pt>
                <c:pt idx="723">
                  <c:v>78.132000000000005</c:v>
                </c:pt>
                <c:pt idx="724">
                  <c:v>78.132999999999996</c:v>
                </c:pt>
                <c:pt idx="725">
                  <c:v>78.132999999999996</c:v>
                </c:pt>
                <c:pt idx="726">
                  <c:v>78.135999999999996</c:v>
                </c:pt>
                <c:pt idx="727">
                  <c:v>78.135999999999996</c:v>
                </c:pt>
                <c:pt idx="728">
                  <c:v>78.137</c:v>
                </c:pt>
                <c:pt idx="729">
                  <c:v>78.137</c:v>
                </c:pt>
                <c:pt idx="730">
                  <c:v>78.138999999999996</c:v>
                </c:pt>
                <c:pt idx="731">
                  <c:v>78.14</c:v>
                </c:pt>
                <c:pt idx="732">
                  <c:v>78.138999999999996</c:v>
                </c:pt>
                <c:pt idx="733">
                  <c:v>78.14</c:v>
                </c:pt>
                <c:pt idx="734">
                  <c:v>78.141000000000005</c:v>
                </c:pt>
                <c:pt idx="735">
                  <c:v>78.141000000000005</c:v>
                </c:pt>
                <c:pt idx="736">
                  <c:v>78.141999999999996</c:v>
                </c:pt>
                <c:pt idx="737">
                  <c:v>78.141000000000005</c:v>
                </c:pt>
                <c:pt idx="738">
                  <c:v>78.141000000000005</c:v>
                </c:pt>
                <c:pt idx="739">
                  <c:v>78.141999999999996</c:v>
                </c:pt>
                <c:pt idx="740">
                  <c:v>78.144000000000005</c:v>
                </c:pt>
                <c:pt idx="741">
                  <c:v>78.144999999999996</c:v>
                </c:pt>
                <c:pt idx="742">
                  <c:v>78.144999999999996</c:v>
                </c:pt>
                <c:pt idx="743">
                  <c:v>78.144000000000005</c:v>
                </c:pt>
                <c:pt idx="744">
                  <c:v>78.143000000000001</c:v>
                </c:pt>
                <c:pt idx="745">
                  <c:v>78.144000000000005</c:v>
                </c:pt>
                <c:pt idx="746">
                  <c:v>78.144000000000005</c:v>
                </c:pt>
                <c:pt idx="747">
                  <c:v>78.143000000000001</c:v>
                </c:pt>
                <c:pt idx="748">
                  <c:v>78.141999999999996</c:v>
                </c:pt>
                <c:pt idx="749">
                  <c:v>78.14</c:v>
                </c:pt>
                <c:pt idx="750">
                  <c:v>78.141999999999996</c:v>
                </c:pt>
                <c:pt idx="751">
                  <c:v>78.141999999999996</c:v>
                </c:pt>
                <c:pt idx="752">
                  <c:v>78.144999999999996</c:v>
                </c:pt>
                <c:pt idx="753">
                  <c:v>78.146000000000001</c:v>
                </c:pt>
                <c:pt idx="754">
                  <c:v>78.138999999999996</c:v>
                </c:pt>
                <c:pt idx="755">
                  <c:v>78.135000000000005</c:v>
                </c:pt>
                <c:pt idx="756">
                  <c:v>78.131</c:v>
                </c:pt>
                <c:pt idx="757">
                  <c:v>78.132999999999996</c:v>
                </c:pt>
                <c:pt idx="758">
                  <c:v>78.123000000000005</c:v>
                </c:pt>
                <c:pt idx="759">
                  <c:v>78.12</c:v>
                </c:pt>
                <c:pt idx="760">
                  <c:v>78.117000000000004</c:v>
                </c:pt>
                <c:pt idx="761">
                  <c:v>78.116</c:v>
                </c:pt>
                <c:pt idx="762">
                  <c:v>78.114999999999995</c:v>
                </c:pt>
                <c:pt idx="763">
                  <c:v>78.12</c:v>
                </c:pt>
                <c:pt idx="764">
                  <c:v>78.116</c:v>
                </c:pt>
                <c:pt idx="765">
                  <c:v>78.116</c:v>
                </c:pt>
                <c:pt idx="766">
                  <c:v>78.116</c:v>
                </c:pt>
                <c:pt idx="767">
                  <c:v>78.114999999999995</c:v>
                </c:pt>
                <c:pt idx="768">
                  <c:v>78.114999999999995</c:v>
                </c:pt>
                <c:pt idx="769">
                  <c:v>78.114999999999995</c:v>
                </c:pt>
                <c:pt idx="770">
                  <c:v>78.116</c:v>
                </c:pt>
                <c:pt idx="771">
                  <c:v>78.113</c:v>
                </c:pt>
                <c:pt idx="772">
                  <c:v>78.111999999999995</c:v>
                </c:pt>
                <c:pt idx="773">
                  <c:v>78.111999999999995</c:v>
                </c:pt>
                <c:pt idx="774">
                  <c:v>78.111000000000004</c:v>
                </c:pt>
                <c:pt idx="775">
                  <c:v>78.108999999999995</c:v>
                </c:pt>
                <c:pt idx="776">
                  <c:v>78.11</c:v>
                </c:pt>
                <c:pt idx="777">
                  <c:v>78.108999999999995</c:v>
                </c:pt>
                <c:pt idx="778">
                  <c:v>78.11</c:v>
                </c:pt>
                <c:pt idx="779">
                  <c:v>78.108000000000004</c:v>
                </c:pt>
                <c:pt idx="780">
                  <c:v>78.108000000000004</c:v>
                </c:pt>
                <c:pt idx="781">
                  <c:v>78.108999999999995</c:v>
                </c:pt>
                <c:pt idx="782">
                  <c:v>78.108000000000004</c:v>
                </c:pt>
                <c:pt idx="783">
                  <c:v>78.111999999999995</c:v>
                </c:pt>
                <c:pt idx="784">
                  <c:v>78.113</c:v>
                </c:pt>
                <c:pt idx="785">
                  <c:v>78.111000000000004</c:v>
                </c:pt>
                <c:pt idx="786">
                  <c:v>78.11</c:v>
                </c:pt>
                <c:pt idx="787">
                  <c:v>78.111000000000004</c:v>
                </c:pt>
                <c:pt idx="788">
                  <c:v>78.116</c:v>
                </c:pt>
                <c:pt idx="789">
                  <c:v>78.116</c:v>
                </c:pt>
                <c:pt idx="790">
                  <c:v>78.116</c:v>
                </c:pt>
                <c:pt idx="791">
                  <c:v>78.119</c:v>
                </c:pt>
                <c:pt idx="792">
                  <c:v>78.114999999999995</c:v>
                </c:pt>
                <c:pt idx="793">
                  <c:v>78.114000000000004</c:v>
                </c:pt>
                <c:pt idx="794">
                  <c:v>78.114999999999995</c:v>
                </c:pt>
                <c:pt idx="795">
                  <c:v>78.114999999999995</c:v>
                </c:pt>
                <c:pt idx="796">
                  <c:v>78.114999999999995</c:v>
                </c:pt>
                <c:pt idx="797">
                  <c:v>78.114000000000004</c:v>
                </c:pt>
                <c:pt idx="798">
                  <c:v>78.116</c:v>
                </c:pt>
                <c:pt idx="799">
                  <c:v>78.117999999999995</c:v>
                </c:pt>
                <c:pt idx="800">
                  <c:v>78.117000000000004</c:v>
                </c:pt>
                <c:pt idx="801">
                  <c:v>78.122</c:v>
                </c:pt>
                <c:pt idx="802">
                  <c:v>78.123000000000005</c:v>
                </c:pt>
                <c:pt idx="803">
                  <c:v>78.122</c:v>
                </c:pt>
                <c:pt idx="804">
                  <c:v>78.120999999999995</c:v>
                </c:pt>
                <c:pt idx="805">
                  <c:v>78.117999999999995</c:v>
                </c:pt>
                <c:pt idx="806">
                  <c:v>78.123999999999995</c:v>
                </c:pt>
                <c:pt idx="807">
                  <c:v>78.125</c:v>
                </c:pt>
                <c:pt idx="808">
                  <c:v>78.122</c:v>
                </c:pt>
                <c:pt idx="809">
                  <c:v>78.122</c:v>
                </c:pt>
                <c:pt idx="810">
                  <c:v>78.123999999999995</c:v>
                </c:pt>
                <c:pt idx="811">
                  <c:v>78.123999999999995</c:v>
                </c:pt>
                <c:pt idx="812">
                  <c:v>78.123000000000005</c:v>
                </c:pt>
                <c:pt idx="813">
                  <c:v>78.126000000000005</c:v>
                </c:pt>
                <c:pt idx="814">
                  <c:v>78.126000000000005</c:v>
                </c:pt>
                <c:pt idx="815">
                  <c:v>78.125</c:v>
                </c:pt>
                <c:pt idx="816">
                  <c:v>78.126999999999995</c:v>
                </c:pt>
                <c:pt idx="817">
                  <c:v>78.126000000000005</c:v>
                </c:pt>
                <c:pt idx="818">
                  <c:v>78.125</c:v>
                </c:pt>
              </c:numCache>
            </c:numRef>
          </c:xVal>
          <c:yVal>
            <c:numRef>
              <c:f>Sheet2!$I$25:$I$843</c:f>
              <c:numCache>
                <c:formatCode>General</c:formatCode>
                <c:ptCount val="819"/>
                <c:pt idx="0">
                  <c:v>2.2711032000000002</c:v>
                </c:pt>
                <c:pt idx="1">
                  <c:v>2.2368974000000001</c:v>
                </c:pt>
                <c:pt idx="2">
                  <c:v>2.2019234999999999</c:v>
                </c:pt>
                <c:pt idx="3">
                  <c:v>2.1601956000000002</c:v>
                </c:pt>
                <c:pt idx="4">
                  <c:v>2.1125924</c:v>
                </c:pt>
                <c:pt idx="5">
                  <c:v>2.0411429999999999</c:v>
                </c:pt>
                <c:pt idx="6">
                  <c:v>1.9243380000000001</c:v>
                </c:pt>
                <c:pt idx="7">
                  <c:v>1.8384229000000001</c:v>
                </c:pt>
                <c:pt idx="8">
                  <c:v>1.7587390000000001</c:v>
                </c:pt>
                <c:pt idx="9">
                  <c:v>1.6845300999999999</c:v>
                </c:pt>
                <c:pt idx="10">
                  <c:v>1.6143936999999999</c:v>
                </c:pt>
                <c:pt idx="11">
                  <c:v>1.5391051</c:v>
                </c:pt>
                <c:pt idx="12">
                  <c:v>1.4643174999999999</c:v>
                </c:pt>
                <c:pt idx="13">
                  <c:v>1.3868928</c:v>
                </c:pt>
                <c:pt idx="14">
                  <c:v>1.3117376999999999</c:v>
                </c:pt>
                <c:pt idx="15">
                  <c:v>1.2419017000000001</c:v>
                </c:pt>
                <c:pt idx="16">
                  <c:v>1.1790872999999999</c:v>
                </c:pt>
                <c:pt idx="17">
                  <c:v>1.1264544000000001</c:v>
                </c:pt>
                <c:pt idx="18">
                  <c:v>1.0843927</c:v>
                </c:pt>
                <c:pt idx="19">
                  <c:v>1.0544264999999999</c:v>
                </c:pt>
                <c:pt idx="20">
                  <c:v>1.0356319</c:v>
                </c:pt>
                <c:pt idx="21">
                  <c:v>1.0287552</c:v>
                </c:pt>
                <c:pt idx="22">
                  <c:v>1.0367447000000001</c:v>
                </c:pt>
                <c:pt idx="23">
                  <c:v>1.0667667999999999</c:v>
                </c:pt>
                <c:pt idx="24">
                  <c:v>1.1204679</c:v>
                </c:pt>
                <c:pt idx="25">
                  <c:v>1.1879892999999999</c:v>
                </c:pt>
                <c:pt idx="26">
                  <c:v>1.2449173</c:v>
                </c:pt>
                <c:pt idx="27">
                  <c:v>1.2850763999999999</c:v>
                </c:pt>
                <c:pt idx="28">
                  <c:v>1.3149090999999999</c:v>
                </c:pt>
                <c:pt idx="29">
                  <c:v>1.3355838</c:v>
                </c:pt>
                <c:pt idx="30">
                  <c:v>1.348959</c:v>
                </c:pt>
                <c:pt idx="31">
                  <c:v>1.3614329000000001</c:v>
                </c:pt>
                <c:pt idx="32">
                  <c:v>1.3693002999999999</c:v>
                </c:pt>
                <c:pt idx="33">
                  <c:v>1.3805501</c:v>
                </c:pt>
                <c:pt idx="34">
                  <c:v>1.3856799</c:v>
                </c:pt>
                <c:pt idx="35">
                  <c:v>1.3923675</c:v>
                </c:pt>
                <c:pt idx="36">
                  <c:v>1.3972523999999999</c:v>
                </c:pt>
                <c:pt idx="37">
                  <c:v>1.4012138000000001</c:v>
                </c:pt>
                <c:pt idx="38">
                  <c:v>1.4084132</c:v>
                </c:pt>
                <c:pt idx="39">
                  <c:v>1.4090364</c:v>
                </c:pt>
                <c:pt idx="40">
                  <c:v>1.4110505</c:v>
                </c:pt>
                <c:pt idx="41">
                  <c:v>1.4132758999999999</c:v>
                </c:pt>
                <c:pt idx="42">
                  <c:v>1.4156127000000001</c:v>
                </c:pt>
                <c:pt idx="43">
                  <c:v>1.4156572000000001</c:v>
                </c:pt>
                <c:pt idx="44">
                  <c:v>1.4174042</c:v>
                </c:pt>
                <c:pt idx="45">
                  <c:v>1.4193960000000001</c:v>
                </c:pt>
                <c:pt idx="46">
                  <c:v>1.4192735999999999</c:v>
                </c:pt>
                <c:pt idx="47">
                  <c:v>1.4193625999999999</c:v>
                </c:pt>
                <c:pt idx="48">
                  <c:v>1.4184167999999999</c:v>
                </c:pt>
                <c:pt idx="49">
                  <c:v>1.4194072</c:v>
                </c:pt>
                <c:pt idx="50">
                  <c:v>1.4233351000000001</c:v>
                </c:pt>
                <c:pt idx="51">
                  <c:v>1.4187061000000001</c:v>
                </c:pt>
                <c:pt idx="52">
                  <c:v>1.4176044999999999</c:v>
                </c:pt>
                <c:pt idx="53">
                  <c:v>1.4192625000000001</c:v>
                </c:pt>
                <c:pt idx="54">
                  <c:v>1.4179272000000001</c:v>
                </c:pt>
                <c:pt idx="55">
                  <c:v>1.4161691000000001</c:v>
                </c:pt>
                <c:pt idx="56">
                  <c:v>1.4157796</c:v>
                </c:pt>
                <c:pt idx="57">
                  <c:v>1.4147225000000001</c:v>
                </c:pt>
                <c:pt idx="58">
                  <c:v>1.4141773</c:v>
                </c:pt>
                <c:pt idx="59">
                  <c:v>1.4233908</c:v>
                </c:pt>
                <c:pt idx="60">
                  <c:v>1.4125304000000001</c:v>
                </c:pt>
                <c:pt idx="61">
                  <c:v>1.4124525000000001</c:v>
                </c:pt>
                <c:pt idx="62">
                  <c:v>1.4126862</c:v>
                </c:pt>
                <c:pt idx="63">
                  <c:v>1.4112062000000001</c:v>
                </c:pt>
                <c:pt idx="64">
                  <c:v>1.4087582000000001</c:v>
                </c:pt>
                <c:pt idx="65">
                  <c:v>1.4080794000000001</c:v>
                </c:pt>
                <c:pt idx="66">
                  <c:v>1.4080794000000001</c:v>
                </c:pt>
                <c:pt idx="67">
                  <c:v>1.4032945999999999</c:v>
                </c:pt>
                <c:pt idx="68">
                  <c:v>1.4042182000000001</c:v>
                </c:pt>
                <c:pt idx="69">
                  <c:v>1.4018702999999999</c:v>
                </c:pt>
                <c:pt idx="70">
                  <c:v>1.4015365</c:v>
                </c:pt>
                <c:pt idx="71">
                  <c:v>1.3977531999999999</c:v>
                </c:pt>
                <c:pt idx="72">
                  <c:v>1.3956500999999999</c:v>
                </c:pt>
                <c:pt idx="73">
                  <c:v>1.3946931</c:v>
                </c:pt>
                <c:pt idx="74">
                  <c:v>1.3948488999999999</c:v>
                </c:pt>
                <c:pt idx="75">
                  <c:v>1.3927902999999999</c:v>
                </c:pt>
                <c:pt idx="76">
                  <c:v>1.3856799</c:v>
                </c:pt>
                <c:pt idx="77">
                  <c:v>1.3862029</c:v>
                </c:pt>
                <c:pt idx="78">
                  <c:v>1.3839996000000001</c:v>
                </c:pt>
                <c:pt idx="79">
                  <c:v>1.3815294</c:v>
                </c:pt>
                <c:pt idx="80">
                  <c:v>1.3807503999999999</c:v>
                </c:pt>
                <c:pt idx="81">
                  <c:v>1.3786027999999999</c:v>
                </c:pt>
                <c:pt idx="82">
                  <c:v>1.3784137000000001</c:v>
                </c:pt>
                <c:pt idx="83">
                  <c:v>1.3771229</c:v>
                </c:pt>
                <c:pt idx="84">
                  <c:v>1.3751978</c:v>
                </c:pt>
                <c:pt idx="85">
                  <c:v>1.3737401</c:v>
                </c:pt>
                <c:pt idx="86">
                  <c:v>1.3729946</c:v>
                </c:pt>
                <c:pt idx="87">
                  <c:v>1.3770005000000001</c:v>
                </c:pt>
                <c:pt idx="88">
                  <c:v>1.3703908</c:v>
                </c:pt>
                <c:pt idx="89">
                  <c:v>1.3685548000000001</c:v>
                </c:pt>
                <c:pt idx="90">
                  <c:v>1.3663069999999999</c:v>
                </c:pt>
                <c:pt idx="91">
                  <c:v>1.3659176</c:v>
                </c:pt>
                <c:pt idx="92">
                  <c:v>1.3649716999999999</c:v>
                </c:pt>
                <c:pt idx="93">
                  <c:v>1.3648271000000001</c:v>
                </c:pt>
                <c:pt idx="94">
                  <c:v>1.3657060999999999</c:v>
                </c:pt>
                <c:pt idx="95">
                  <c:v>1.3651609</c:v>
                </c:pt>
                <c:pt idx="96">
                  <c:v>1.3649382999999999</c:v>
                </c:pt>
                <c:pt idx="97">
                  <c:v>1.3653945999999999</c:v>
                </c:pt>
                <c:pt idx="98">
                  <c:v>1.3650606999999999</c:v>
                </c:pt>
                <c:pt idx="99">
                  <c:v>1.3645489</c:v>
                </c:pt>
                <c:pt idx="100">
                  <c:v>1.3644153000000001</c:v>
                </c:pt>
                <c:pt idx="101">
                  <c:v>1.3653723</c:v>
                </c:pt>
                <c:pt idx="102">
                  <c:v>1.3639591</c:v>
                </c:pt>
                <c:pt idx="103">
                  <c:v>1.3664517</c:v>
                </c:pt>
                <c:pt idx="104">
                  <c:v>1.3651051999999999</c:v>
                </c:pt>
                <c:pt idx="105">
                  <c:v>1.3636364000000001</c:v>
                </c:pt>
                <c:pt idx="106">
                  <c:v>1.3641705</c:v>
                </c:pt>
                <c:pt idx="107">
                  <c:v>1.3655949000000001</c:v>
                </c:pt>
                <c:pt idx="108">
                  <c:v>1.3658619000000001</c:v>
                </c:pt>
                <c:pt idx="109">
                  <c:v>1.3672527999999999</c:v>
                </c:pt>
                <c:pt idx="110">
                  <c:v>1.3665518000000001</c:v>
                </c:pt>
                <c:pt idx="111">
                  <c:v>1.3658619000000001</c:v>
                </c:pt>
                <c:pt idx="112">
                  <c:v>1.3675755000000001</c:v>
                </c:pt>
                <c:pt idx="113">
                  <c:v>1.3678537</c:v>
                </c:pt>
                <c:pt idx="114">
                  <c:v>1.3738402999999999</c:v>
                </c:pt>
                <c:pt idx="115">
                  <c:v>1.3691556</c:v>
                </c:pt>
                <c:pt idx="116">
                  <c:v>1.3704464000000001</c:v>
                </c:pt>
                <c:pt idx="117">
                  <c:v>1.3701460000000001</c:v>
                </c:pt>
                <c:pt idx="118">
                  <c:v>1.3720488</c:v>
                </c:pt>
                <c:pt idx="119">
                  <c:v>1.3751310999999999</c:v>
                </c:pt>
                <c:pt idx="120">
                  <c:v>1.3751644999999999</c:v>
                </c:pt>
                <c:pt idx="121">
                  <c:v>1.3765554</c:v>
                </c:pt>
                <c:pt idx="122">
                  <c:v>1.3745746999999999</c:v>
                </c:pt>
                <c:pt idx="123">
                  <c:v>1.3739292999999999</c:v>
                </c:pt>
                <c:pt idx="124">
                  <c:v>1.3742742999999999</c:v>
                </c:pt>
                <c:pt idx="125">
                  <c:v>1.3716259</c:v>
                </c:pt>
                <c:pt idx="126">
                  <c:v>1.37216</c:v>
                </c:pt>
                <c:pt idx="127">
                  <c:v>1.3705688</c:v>
                </c:pt>
                <c:pt idx="128">
                  <c:v>1.3710028000000001</c:v>
                </c:pt>
                <c:pt idx="129">
                  <c:v>1.3697676000000001</c:v>
                </c:pt>
                <c:pt idx="130">
                  <c:v>1.3736511</c:v>
                </c:pt>
                <c:pt idx="131">
                  <c:v>1.3731614999999999</c:v>
                </c:pt>
                <c:pt idx="132">
                  <c:v>1.3730057</c:v>
                </c:pt>
                <c:pt idx="133">
                  <c:v>1.3716259</c:v>
                </c:pt>
                <c:pt idx="134">
                  <c:v>1.3704575000000001</c:v>
                </c:pt>
                <c:pt idx="135">
                  <c:v>1.3709359999999999</c:v>
                </c:pt>
                <c:pt idx="136">
                  <c:v>1.3704575000000001</c:v>
                </c:pt>
                <c:pt idx="137">
                  <c:v>1.3701015000000001</c:v>
                </c:pt>
                <c:pt idx="138">
                  <c:v>1.371893</c:v>
                </c:pt>
                <c:pt idx="139">
                  <c:v>1.3733618000000001</c:v>
                </c:pt>
                <c:pt idx="140">
                  <c:v>1.3737067999999999</c:v>
                </c:pt>
                <c:pt idx="141">
                  <c:v>1.3723491999999999</c:v>
                </c:pt>
                <c:pt idx="142">
                  <c:v>1.3728722</c:v>
                </c:pt>
                <c:pt idx="143">
                  <c:v>1.3736845</c:v>
                </c:pt>
                <c:pt idx="144">
                  <c:v>1.3730947</c:v>
                </c:pt>
                <c:pt idx="145">
                  <c:v>1.3783802999999999</c:v>
                </c:pt>
                <c:pt idx="146">
                  <c:v>1.3770784</c:v>
                </c:pt>
                <c:pt idx="147">
                  <c:v>1.3732838999999999</c:v>
                </c:pt>
                <c:pt idx="148">
                  <c:v>1.3770115999999999</c:v>
                </c:pt>
                <c:pt idx="149">
                  <c:v>1.3785582999999999</c:v>
                </c:pt>
                <c:pt idx="150">
                  <c:v>1.3737847000000001</c:v>
                </c:pt>
                <c:pt idx="151">
                  <c:v>1.3738068999999999</c:v>
                </c:pt>
                <c:pt idx="152">
                  <c:v>1.3752200999999999</c:v>
                </c:pt>
                <c:pt idx="153">
                  <c:v>1.3769781999999999</c:v>
                </c:pt>
                <c:pt idx="154">
                  <c:v>1.3768891999999999</c:v>
                </c:pt>
                <c:pt idx="155">
                  <c:v>1.3776235999999999</c:v>
                </c:pt>
                <c:pt idx="156">
                  <c:v>1.3782801</c:v>
                </c:pt>
                <c:pt idx="157">
                  <c:v>1.3798714000000001</c:v>
                </c:pt>
                <c:pt idx="158">
                  <c:v>1.3807282000000001</c:v>
                </c:pt>
                <c:pt idx="159">
                  <c:v>1.3845449000000001</c:v>
                </c:pt>
                <c:pt idx="160">
                  <c:v>1.3860692999999999</c:v>
                </c:pt>
                <c:pt idx="161">
                  <c:v>1.3866925000000001</c:v>
                </c:pt>
                <c:pt idx="162">
                  <c:v>1.3816740000000001</c:v>
                </c:pt>
                <c:pt idx="163">
                  <c:v>1.3818743</c:v>
                </c:pt>
                <c:pt idx="164">
                  <c:v>1.3797489999999999</c:v>
                </c:pt>
                <c:pt idx="165">
                  <c:v>1.3836546999999999</c:v>
                </c:pt>
                <c:pt idx="166">
                  <c:v>1.3880945</c:v>
                </c:pt>
                <c:pt idx="167">
                  <c:v>1.3868704999999999</c:v>
                </c:pt>
                <c:pt idx="168">
                  <c:v>1.3854907000000001</c:v>
                </c:pt>
                <c:pt idx="169">
                  <c:v>1.3894632</c:v>
                </c:pt>
                <c:pt idx="170">
                  <c:v>1.3883505</c:v>
                </c:pt>
                <c:pt idx="171">
                  <c:v>1.388306</c:v>
                </c:pt>
                <c:pt idx="172">
                  <c:v>1.3887621999999999</c:v>
                </c:pt>
                <c:pt idx="173">
                  <c:v>1.3920669999999999</c:v>
                </c:pt>
                <c:pt idx="174">
                  <c:v>1.3882169</c:v>
                </c:pt>
                <c:pt idx="175">
                  <c:v>1.3878831</c:v>
                </c:pt>
                <c:pt idx="176">
                  <c:v>1.3874937000000001</c:v>
                </c:pt>
                <c:pt idx="177">
                  <c:v>1.3875493000000001</c:v>
                </c:pt>
                <c:pt idx="178">
                  <c:v>1.3938697</c:v>
                </c:pt>
                <c:pt idx="179">
                  <c:v>1.3957613</c:v>
                </c:pt>
                <c:pt idx="180">
                  <c:v>1.3950602999999999</c:v>
                </c:pt>
                <c:pt idx="181">
                  <c:v>1.3943369999999999</c:v>
                </c:pt>
                <c:pt idx="182">
                  <c:v>1.3979868</c:v>
                </c:pt>
                <c:pt idx="183">
                  <c:v>1.3932020000000001</c:v>
                </c:pt>
                <c:pt idx="184">
                  <c:v>1.3947821</c:v>
                </c:pt>
                <c:pt idx="185">
                  <c:v>1.3956723</c:v>
                </c:pt>
                <c:pt idx="186">
                  <c:v>1.3942368999999999</c:v>
                </c:pt>
                <c:pt idx="187">
                  <c:v>1.3995447000000001</c:v>
                </c:pt>
                <c:pt idx="188">
                  <c:v>1.3971077999999999</c:v>
                </c:pt>
                <c:pt idx="189">
                  <c:v>1.3930016999999999</c:v>
                </c:pt>
                <c:pt idx="190">
                  <c:v>1.3978421999999999</c:v>
                </c:pt>
                <c:pt idx="191">
                  <c:v>1.3938140000000001</c:v>
                </c:pt>
                <c:pt idx="192">
                  <c:v>1.3940366</c:v>
                </c:pt>
                <c:pt idx="193">
                  <c:v>1.3929126999999999</c:v>
                </c:pt>
                <c:pt idx="194">
                  <c:v>1.3959170999999999</c:v>
                </c:pt>
                <c:pt idx="195">
                  <c:v>1.3948377999999999</c:v>
                </c:pt>
                <c:pt idx="196">
                  <c:v>1.3978644</c:v>
                </c:pt>
                <c:pt idx="197">
                  <c:v>1.3954164</c:v>
                </c:pt>
                <c:pt idx="198">
                  <c:v>1.3986211</c:v>
                </c:pt>
                <c:pt idx="199">
                  <c:v>1.3979311999999999</c:v>
                </c:pt>
                <c:pt idx="200">
                  <c:v>1.4007353</c:v>
                </c:pt>
                <c:pt idx="201">
                  <c:v>1.397386</c:v>
                </c:pt>
                <c:pt idx="202">
                  <c:v>1.3962621</c:v>
                </c:pt>
                <c:pt idx="203">
                  <c:v>1.3976308</c:v>
                </c:pt>
                <c:pt idx="204">
                  <c:v>1.3979756999999999</c:v>
                </c:pt>
                <c:pt idx="205">
                  <c:v>1.3985320999999999</c:v>
                </c:pt>
                <c:pt idx="206">
                  <c:v>1.3999675</c:v>
                </c:pt>
                <c:pt idx="207">
                  <c:v>1.3988659000000001</c:v>
                </c:pt>
                <c:pt idx="208">
                  <c:v>1.3995447000000001</c:v>
                </c:pt>
                <c:pt idx="209">
                  <c:v>1.4004683</c:v>
                </c:pt>
                <c:pt idx="210">
                  <c:v>1.4008799999999999</c:v>
                </c:pt>
                <c:pt idx="211">
                  <c:v>1.4012359999999999</c:v>
                </c:pt>
                <c:pt idx="212">
                  <c:v>1.4017812999999999</c:v>
                </c:pt>
                <c:pt idx="213">
                  <c:v>1.4034282</c:v>
                </c:pt>
                <c:pt idx="214">
                  <c:v>1.4071670000000001</c:v>
                </c:pt>
                <c:pt idx="215">
                  <c:v>1.4096373</c:v>
                </c:pt>
                <c:pt idx="216">
                  <c:v>1.4138656999999999</c:v>
                </c:pt>
                <c:pt idx="217">
                  <c:v>1.4109837000000001</c:v>
                </c:pt>
                <c:pt idx="218">
                  <c:v>1.4118961000000001</c:v>
                </c:pt>
                <c:pt idx="219">
                  <c:v>1.413365</c:v>
                </c:pt>
                <c:pt idx="220">
                  <c:v>1.4137877999999999</c:v>
                </c:pt>
                <c:pt idx="221">
                  <c:v>1.4157462000000001</c:v>
                </c:pt>
                <c:pt idx="222">
                  <c:v>1.4159799</c:v>
                </c:pt>
                <c:pt idx="223">
                  <c:v>1.4171928</c:v>
                </c:pt>
                <c:pt idx="224">
                  <c:v>1.4168255999999999</c:v>
                </c:pt>
                <c:pt idx="225">
                  <c:v>1.418784</c:v>
                </c:pt>
                <c:pt idx="226">
                  <c:v>1.4168924000000001</c:v>
                </c:pt>
                <c:pt idx="227">
                  <c:v>1.4162915</c:v>
                </c:pt>
                <c:pt idx="228">
                  <c:v>1.4179383000000001</c:v>
                </c:pt>
                <c:pt idx="229">
                  <c:v>1.4179272000000001</c:v>
                </c:pt>
                <c:pt idx="230">
                  <c:v>1.418606</c:v>
                </c:pt>
                <c:pt idx="231">
                  <c:v>1.4194405000000001</c:v>
                </c:pt>
                <c:pt idx="232">
                  <c:v>1.4173708</c:v>
                </c:pt>
                <c:pt idx="233">
                  <c:v>1.4160132999999999</c:v>
                </c:pt>
                <c:pt idx="234">
                  <c:v>1.4158463999999999</c:v>
                </c:pt>
                <c:pt idx="235">
                  <c:v>1.4180607000000001</c:v>
                </c:pt>
                <c:pt idx="236">
                  <c:v>1.4173263</c:v>
                </c:pt>
                <c:pt idx="237">
                  <c:v>1.4174376</c:v>
                </c:pt>
                <c:pt idx="238">
                  <c:v>1.4182944</c:v>
                </c:pt>
                <c:pt idx="239">
                  <c:v>1.4171928</c:v>
                </c:pt>
                <c:pt idx="240">
                  <c:v>1.4168145000000001</c:v>
                </c:pt>
                <c:pt idx="241">
                  <c:v>1.4168478</c:v>
                </c:pt>
                <c:pt idx="242">
                  <c:v>1.4152678000000001</c:v>
                </c:pt>
                <c:pt idx="243">
                  <c:v>1.4180051</c:v>
                </c:pt>
                <c:pt idx="244">
                  <c:v>1.4154347</c:v>
                </c:pt>
                <c:pt idx="245">
                  <c:v>1.4140881999999999</c:v>
                </c:pt>
                <c:pt idx="246">
                  <c:v>1.4188619</c:v>
                </c:pt>
                <c:pt idx="247">
                  <c:v>1.4206646000000001</c:v>
                </c:pt>
                <c:pt idx="248">
                  <c:v>1.4189731999999999</c:v>
                </c:pt>
                <c:pt idx="249">
                  <c:v>1.4188285</c:v>
                </c:pt>
                <c:pt idx="250">
                  <c:v>1.4184612999999999</c:v>
                </c:pt>
                <c:pt idx="251">
                  <c:v>1.4188841999999999</c:v>
                </c:pt>
                <c:pt idx="252">
                  <c:v>1.4206534</c:v>
                </c:pt>
                <c:pt idx="253">
                  <c:v>1.4192514000000001</c:v>
                </c:pt>
                <c:pt idx="254">
                  <c:v>1.4190621999999999</c:v>
                </c:pt>
                <c:pt idx="255">
                  <c:v>1.4185615</c:v>
                </c:pt>
                <c:pt idx="256">
                  <c:v>1.4188953</c:v>
                </c:pt>
                <c:pt idx="257">
                  <c:v>1.4184947000000001</c:v>
                </c:pt>
                <c:pt idx="258">
                  <c:v>1.4112396</c:v>
                </c:pt>
                <c:pt idx="259">
                  <c:v>1.4121075999999999</c:v>
                </c:pt>
                <c:pt idx="260">
                  <c:v>1.411184</c:v>
                </c:pt>
                <c:pt idx="261">
                  <c:v>1.4161912999999999</c:v>
                </c:pt>
                <c:pt idx="262">
                  <c:v>1.4148672</c:v>
                </c:pt>
                <c:pt idx="263">
                  <c:v>1.4147114000000001</c:v>
                </c:pt>
                <c:pt idx="264">
                  <c:v>1.4087471</c:v>
                </c:pt>
                <c:pt idx="265">
                  <c:v>1.4079904000000001</c:v>
                </c:pt>
                <c:pt idx="266">
                  <c:v>1.4079569999999999</c:v>
                </c:pt>
                <c:pt idx="267">
                  <c:v>1.4132537000000001</c:v>
                </c:pt>
                <c:pt idx="268">
                  <c:v>1.406733</c:v>
                </c:pt>
                <c:pt idx="269">
                  <c:v>1.406555</c:v>
                </c:pt>
                <c:pt idx="270">
                  <c:v>1.4065105</c:v>
                </c:pt>
                <c:pt idx="271">
                  <c:v>1.4064992999999999</c:v>
                </c:pt>
                <c:pt idx="272">
                  <c:v>1.4062433999999999</c:v>
                </c:pt>
                <c:pt idx="273">
                  <c:v>1.4066885</c:v>
                </c:pt>
                <c:pt idx="274">
                  <c:v>1.4057538000000001</c:v>
                </c:pt>
                <c:pt idx="275">
                  <c:v>1.4054422</c:v>
                </c:pt>
                <c:pt idx="276">
                  <c:v>1.4053198</c:v>
                </c:pt>
                <c:pt idx="277">
                  <c:v>1.4047746000000001</c:v>
                </c:pt>
                <c:pt idx="278">
                  <c:v>1.4044741000000001</c:v>
                </c:pt>
                <c:pt idx="279">
                  <c:v>1.4046856000000001</c:v>
                </c:pt>
                <c:pt idx="280">
                  <c:v>1.404029</c:v>
                </c:pt>
                <c:pt idx="281">
                  <c:v>1.4029052</c:v>
                </c:pt>
                <c:pt idx="282">
                  <c:v>1.4026715000000001</c:v>
                </c:pt>
                <c:pt idx="283">
                  <c:v>1.4020929</c:v>
                </c:pt>
                <c:pt idx="284">
                  <c:v>1.4022597999999999</c:v>
                </c:pt>
                <c:pt idx="285">
                  <c:v>1.4030053</c:v>
                </c:pt>
                <c:pt idx="286">
                  <c:v>1.4016033000000001</c:v>
                </c:pt>
                <c:pt idx="287">
                  <c:v>1.4065437999999999</c:v>
                </c:pt>
                <c:pt idx="288">
                  <c:v>1.4070446000000001</c:v>
                </c:pt>
                <c:pt idx="289">
                  <c:v>1.4070001000000001</c:v>
                </c:pt>
                <c:pt idx="290">
                  <c:v>1.4023488</c:v>
                </c:pt>
                <c:pt idx="291">
                  <c:v>1.4028495000000001</c:v>
                </c:pt>
                <c:pt idx="292">
                  <c:v>1.4027049</c:v>
                </c:pt>
                <c:pt idx="293">
                  <c:v>1.4011693000000001</c:v>
                </c:pt>
                <c:pt idx="294">
                  <c:v>1.4006685000000001</c:v>
                </c:pt>
                <c:pt idx="295">
                  <c:v>1.4035728000000001</c:v>
                </c:pt>
                <c:pt idx="296">
                  <c:v>1.4048970000000001</c:v>
                </c:pt>
                <c:pt idx="297">
                  <c:v>1.4035617</c:v>
                </c:pt>
                <c:pt idx="298">
                  <c:v>1.4008020999999999</c:v>
                </c:pt>
                <c:pt idx="299">
                  <c:v>1.4024489</c:v>
                </c:pt>
                <c:pt idx="300">
                  <c:v>1.4013251</c:v>
                </c:pt>
                <c:pt idx="301">
                  <c:v>1.4014586</c:v>
                </c:pt>
                <c:pt idx="302">
                  <c:v>1.4010691</c:v>
                </c:pt>
                <c:pt idx="303">
                  <c:v>1.4021151000000001</c:v>
                </c:pt>
                <c:pt idx="304">
                  <c:v>1.4004905000000001</c:v>
                </c:pt>
                <c:pt idx="305">
                  <c:v>1.4012249000000001</c:v>
                </c:pt>
                <c:pt idx="306">
                  <c:v>1.4016478000000001</c:v>
                </c:pt>
                <c:pt idx="307">
                  <c:v>1.4024934</c:v>
                </c:pt>
                <c:pt idx="308">
                  <c:v>1.4028384</c:v>
                </c:pt>
                <c:pt idx="309">
                  <c:v>1.4022264</c:v>
                </c:pt>
                <c:pt idx="310">
                  <c:v>1.4019482000000001</c:v>
                </c:pt>
                <c:pt idx="311">
                  <c:v>1.4031277</c:v>
                </c:pt>
                <c:pt idx="312">
                  <c:v>1.4018368999999999</c:v>
                </c:pt>
                <c:pt idx="313">
                  <c:v>1.4003459</c:v>
                </c:pt>
                <c:pt idx="314">
                  <c:v>1.4019927000000001</c:v>
                </c:pt>
                <c:pt idx="315">
                  <c:v>1.402015</c:v>
                </c:pt>
                <c:pt idx="316">
                  <c:v>1.4010691</c:v>
                </c:pt>
                <c:pt idx="317">
                  <c:v>1.4026936999999999</c:v>
                </c:pt>
                <c:pt idx="318">
                  <c:v>1.4011248000000001</c:v>
                </c:pt>
                <c:pt idx="319">
                  <c:v>1.4024266999999999</c:v>
                </c:pt>
                <c:pt idx="320">
                  <c:v>1.4030609000000001</c:v>
                </c:pt>
                <c:pt idx="321">
                  <c:v>1.4020372000000001</c:v>
                </c:pt>
                <c:pt idx="322">
                  <c:v>1.4027605000000001</c:v>
                </c:pt>
                <c:pt idx="323">
                  <c:v>1.4029163</c:v>
                </c:pt>
                <c:pt idx="324">
                  <c:v>1.4028495000000001</c:v>
                </c:pt>
                <c:pt idx="325">
                  <c:v>1.4035172</c:v>
                </c:pt>
                <c:pt idx="326">
                  <c:v>1.4025046000000001</c:v>
                </c:pt>
                <c:pt idx="327">
                  <c:v>1.4036952</c:v>
                </c:pt>
                <c:pt idx="328">
                  <c:v>1.4053198</c:v>
                </c:pt>
                <c:pt idx="329">
                  <c:v>1.4066106</c:v>
                </c:pt>
                <c:pt idx="330">
                  <c:v>1.4068999</c:v>
                </c:pt>
                <c:pt idx="331">
                  <c:v>1.4060319999999999</c:v>
                </c:pt>
                <c:pt idx="332">
                  <c:v>1.406733</c:v>
                </c:pt>
                <c:pt idx="333">
                  <c:v>1.4061098999999999</c:v>
                </c:pt>
                <c:pt idx="334">
                  <c:v>1.4063102000000001</c:v>
                </c:pt>
                <c:pt idx="335">
                  <c:v>1.4063768999999999</c:v>
                </c:pt>
                <c:pt idx="336">
                  <c:v>1.4077455999999999</c:v>
                </c:pt>
                <c:pt idx="337">
                  <c:v>1.4069556000000001</c:v>
                </c:pt>
                <c:pt idx="338">
                  <c:v>1.4074674</c:v>
                </c:pt>
                <c:pt idx="339">
                  <c:v>1.4072004</c:v>
                </c:pt>
                <c:pt idx="340">
                  <c:v>1.4072226000000001</c:v>
                </c:pt>
                <c:pt idx="341">
                  <c:v>1.4074006999999999</c:v>
                </c:pt>
                <c:pt idx="342">
                  <c:v>1.4083353999999999</c:v>
                </c:pt>
                <c:pt idx="343">
                  <c:v>1.4070668</c:v>
                </c:pt>
                <c:pt idx="344">
                  <c:v>1.4073673</c:v>
                </c:pt>
                <c:pt idx="345">
                  <c:v>1.4064658999999999</c:v>
                </c:pt>
                <c:pt idx="346">
                  <c:v>1.4066106</c:v>
                </c:pt>
                <c:pt idx="347">
                  <c:v>1.4134873999999999</c:v>
                </c:pt>
                <c:pt idx="348">
                  <c:v>1.4092922999999999</c:v>
                </c:pt>
                <c:pt idx="349">
                  <c:v>1.4094481000000001</c:v>
                </c:pt>
                <c:pt idx="350">
                  <c:v>1.4098264</c:v>
                </c:pt>
                <c:pt idx="351">
                  <c:v>1.4121520999999999</c:v>
                </c:pt>
                <c:pt idx="352">
                  <c:v>1.4100712</c:v>
                </c:pt>
                <c:pt idx="353">
                  <c:v>1.4102493</c:v>
                </c:pt>
                <c:pt idx="354">
                  <c:v>1.4152899999999999</c:v>
                </c:pt>
                <c:pt idx="355">
                  <c:v>1.4114177000000001</c:v>
                </c:pt>
                <c:pt idx="356">
                  <c:v>1.4115289</c:v>
                </c:pt>
                <c:pt idx="357">
                  <c:v>1.4146000999999999</c:v>
                </c:pt>
                <c:pt idx="358">
                  <c:v>1.4114177000000001</c:v>
                </c:pt>
                <c:pt idx="359">
                  <c:v>1.4115846000000001</c:v>
                </c:pt>
                <c:pt idx="360">
                  <c:v>1.4115956999999999</c:v>
                </c:pt>
                <c:pt idx="361">
                  <c:v>1.4144109</c:v>
                </c:pt>
                <c:pt idx="362">
                  <c:v>1.4138322999999999</c:v>
                </c:pt>
                <c:pt idx="363">
                  <c:v>1.4134762000000001</c:v>
                </c:pt>
                <c:pt idx="364">
                  <c:v>1.4138656999999999</c:v>
                </c:pt>
                <c:pt idx="365">
                  <c:v>1.4132092000000001</c:v>
                </c:pt>
                <c:pt idx="366">
                  <c:v>1.4129421</c:v>
                </c:pt>
                <c:pt idx="367">
                  <c:v>1.4135541</c:v>
                </c:pt>
                <c:pt idx="368">
                  <c:v>1.4144331999999999</c:v>
                </c:pt>
                <c:pt idx="369">
                  <c:v>1.4130088999999999</c:v>
                </c:pt>
                <c:pt idx="370">
                  <c:v>1.4127863000000001</c:v>
                </c:pt>
                <c:pt idx="371">
                  <c:v>1.4143664</c:v>
                </c:pt>
                <c:pt idx="372">
                  <c:v>1.4138546000000001</c:v>
                </c:pt>
                <c:pt idx="373">
                  <c:v>1.415813</c:v>
                </c:pt>
                <c:pt idx="374">
                  <c:v>1.4149784000000001</c:v>
                </c:pt>
                <c:pt idx="375">
                  <c:v>1.4147448</c:v>
                </c:pt>
                <c:pt idx="376">
                  <c:v>1.4146112</c:v>
                </c:pt>
                <c:pt idx="377">
                  <c:v>1.4144443</c:v>
                </c:pt>
                <c:pt idx="378">
                  <c:v>1.4149784000000001</c:v>
                </c:pt>
                <c:pt idx="379">
                  <c:v>1.4175933999999999</c:v>
                </c:pt>
                <c:pt idx="380">
                  <c:v>1.4178716</c:v>
                </c:pt>
                <c:pt idx="381">
                  <c:v>1.4174153</c:v>
                </c:pt>
                <c:pt idx="382">
                  <c:v>1.4165363</c:v>
                </c:pt>
                <c:pt idx="383">
                  <c:v>1.4196853</c:v>
                </c:pt>
                <c:pt idx="384">
                  <c:v>1.418695</c:v>
                </c:pt>
                <c:pt idx="385">
                  <c:v>1.4198411</c:v>
                </c:pt>
                <c:pt idx="386">
                  <c:v>1.4194072</c:v>
                </c:pt>
                <c:pt idx="387">
                  <c:v>1.4216772</c:v>
                </c:pt>
                <c:pt idx="388">
                  <c:v>1.4241808</c:v>
                </c:pt>
                <c:pt idx="389">
                  <c:v>1.4173041</c:v>
                </c:pt>
                <c:pt idx="390">
                  <c:v>1.4195740999999999</c:v>
                </c:pt>
                <c:pt idx="391">
                  <c:v>1.4201638000000001</c:v>
                </c:pt>
                <c:pt idx="392">
                  <c:v>1.4289099999999999</c:v>
                </c:pt>
                <c:pt idx="393">
                  <c:v>1.4245592</c:v>
                </c:pt>
                <c:pt idx="394">
                  <c:v>1.4235021000000001</c:v>
                </c:pt>
                <c:pt idx="395">
                  <c:v>1.4243923000000001</c:v>
                </c:pt>
                <c:pt idx="396">
                  <c:v>1.424804</c:v>
                </c:pt>
                <c:pt idx="397">
                  <c:v>1.4219330999999999</c:v>
                </c:pt>
                <c:pt idx="398">
                  <c:v>1.4218774999999999</c:v>
                </c:pt>
                <c:pt idx="399">
                  <c:v>1.4232461000000001</c:v>
                </c:pt>
                <c:pt idx="400">
                  <c:v>1.4228788999999999</c:v>
                </c:pt>
                <c:pt idx="401">
                  <c:v>1.4238693</c:v>
                </c:pt>
                <c:pt idx="402">
                  <c:v>1.4239917</c:v>
                </c:pt>
                <c:pt idx="403">
                  <c:v>1.4255161000000001</c:v>
                </c:pt>
                <c:pt idx="404">
                  <c:v>1.4233685</c:v>
                </c:pt>
                <c:pt idx="405">
                  <c:v>1.4239805000000001</c:v>
                </c:pt>
                <c:pt idx="406">
                  <c:v>1.4252823999999999</c:v>
                </c:pt>
                <c:pt idx="407">
                  <c:v>1.4260835999999999</c:v>
                </c:pt>
                <c:pt idx="408">
                  <c:v>1.4249263999999999</c:v>
                </c:pt>
                <c:pt idx="409">
                  <c:v>1.4262172</c:v>
                </c:pt>
                <c:pt idx="410">
                  <c:v>1.4259945999999999</c:v>
                </c:pt>
                <c:pt idx="411">
                  <c:v>1.4258276999999999</c:v>
                </c:pt>
                <c:pt idx="412">
                  <c:v>1.4229346</c:v>
                </c:pt>
                <c:pt idx="413">
                  <c:v>1.4228343999999999</c:v>
                </c:pt>
                <c:pt idx="414">
                  <c:v>1.4225562</c:v>
                </c:pt>
                <c:pt idx="415">
                  <c:v>1.4224561</c:v>
                </c:pt>
                <c:pt idx="416">
                  <c:v>1.4233129</c:v>
                </c:pt>
                <c:pt idx="417">
                  <c:v>1.4237135000000001</c:v>
                </c:pt>
                <c:pt idx="418">
                  <c:v>1.4230125</c:v>
                </c:pt>
                <c:pt idx="419">
                  <c:v>1.4238248</c:v>
                </c:pt>
                <c:pt idx="420">
                  <c:v>1.4280976999999999</c:v>
                </c:pt>
                <c:pt idx="421">
                  <c:v>1.4253602999999999</c:v>
                </c:pt>
                <c:pt idx="422">
                  <c:v>1.4278084</c:v>
                </c:pt>
                <c:pt idx="423">
                  <c:v>1.4297446</c:v>
                </c:pt>
                <c:pt idx="424">
                  <c:v>1.4288432</c:v>
                </c:pt>
                <c:pt idx="425">
                  <c:v>1.4266956</c:v>
                </c:pt>
                <c:pt idx="426">
                  <c:v>1.4246482</c:v>
                </c:pt>
                <c:pt idx="427">
                  <c:v>1.4265844000000001</c:v>
                </c:pt>
                <c:pt idx="428">
                  <c:v>1.4238135999999999</c:v>
                </c:pt>
                <c:pt idx="429">
                  <c:v>1.4256274</c:v>
                </c:pt>
                <c:pt idx="430">
                  <c:v>1.4254049</c:v>
                </c:pt>
                <c:pt idx="431">
                  <c:v>1.4241252</c:v>
                </c:pt>
                <c:pt idx="432">
                  <c:v>1.4248485</c:v>
                </c:pt>
                <c:pt idx="433">
                  <c:v>1.4258054</c:v>
                </c:pt>
                <c:pt idx="434">
                  <c:v>1.4277416000000001</c:v>
                </c:pt>
                <c:pt idx="435">
                  <c:v>1.4270295</c:v>
                </c:pt>
                <c:pt idx="436">
                  <c:v>1.4282311999999999</c:v>
                </c:pt>
                <c:pt idx="437">
                  <c:v>1.4285317</c:v>
                </c:pt>
                <c:pt idx="438">
                  <c:v>1.4245147</c:v>
                </c:pt>
                <c:pt idx="439">
                  <c:v>1.4243477</c:v>
                </c:pt>
                <c:pt idx="440">
                  <c:v>1.4237135000000001</c:v>
                </c:pt>
                <c:pt idx="441">
                  <c:v>1.4259723</c:v>
                </c:pt>
                <c:pt idx="442">
                  <c:v>1.4296333000000001</c:v>
                </c:pt>
                <c:pt idx="443">
                  <c:v>1.4240250000000001</c:v>
                </c:pt>
                <c:pt idx="444">
                  <c:v>1.4235799</c:v>
                </c:pt>
                <c:pt idx="445">
                  <c:v>1.4227342999999999</c:v>
                </c:pt>
                <c:pt idx="446">
                  <c:v>1.4235911000000001</c:v>
                </c:pt>
                <c:pt idx="447">
                  <c:v>1.4245147</c:v>
                </c:pt>
                <c:pt idx="448">
                  <c:v>1.4231794</c:v>
                </c:pt>
                <c:pt idx="449">
                  <c:v>1.4245147</c:v>
                </c:pt>
                <c:pt idx="450">
                  <c:v>1.4237914</c:v>
                </c:pt>
                <c:pt idx="451">
                  <c:v>1.4222001</c:v>
                </c:pt>
                <c:pt idx="452">
                  <c:v>1.4233908</c:v>
                </c:pt>
                <c:pt idx="453">
                  <c:v>1.4279085</c:v>
                </c:pt>
                <c:pt idx="454">
                  <c:v>1.4248373999999999</c:v>
                </c:pt>
                <c:pt idx="455">
                  <c:v>1.4235576999999999</c:v>
                </c:pt>
                <c:pt idx="456">
                  <c:v>1.4244924000000001</c:v>
                </c:pt>
                <c:pt idx="457">
                  <c:v>1.4238470000000001</c:v>
                </c:pt>
                <c:pt idx="458">
                  <c:v>1.4250932999999999</c:v>
                </c:pt>
                <c:pt idx="459">
                  <c:v>1.4245369000000001</c:v>
                </c:pt>
                <c:pt idx="460">
                  <c:v>1.4237356999999999</c:v>
                </c:pt>
                <c:pt idx="461">
                  <c:v>1.4224227</c:v>
                </c:pt>
                <c:pt idx="462">
                  <c:v>1.4222224000000001</c:v>
                </c:pt>
                <c:pt idx="463">
                  <c:v>1.4241585999999999</c:v>
                </c:pt>
                <c:pt idx="464">
                  <c:v>1.4235021000000001</c:v>
                </c:pt>
                <c:pt idx="465">
                  <c:v>1.423235</c:v>
                </c:pt>
                <c:pt idx="466">
                  <c:v>1.4246816</c:v>
                </c:pt>
                <c:pt idx="467">
                  <c:v>1.4261949</c:v>
                </c:pt>
                <c:pt idx="468">
                  <c:v>1.4383683</c:v>
                </c:pt>
                <c:pt idx="469">
                  <c:v>1.4312800999999999</c:v>
                </c:pt>
                <c:pt idx="470">
                  <c:v>1.4291882</c:v>
                </c:pt>
                <c:pt idx="471">
                  <c:v>1.4276971000000001</c:v>
                </c:pt>
                <c:pt idx="472">
                  <c:v>1.4306904</c:v>
                </c:pt>
                <c:pt idx="473">
                  <c:v>1.4260725000000001</c:v>
                </c:pt>
                <c:pt idx="474">
                  <c:v>1.4236021999999999</c:v>
                </c:pt>
                <c:pt idx="475">
                  <c:v>1.4242030999999999</c:v>
                </c:pt>
                <c:pt idx="476">
                  <c:v>1.4240695999999999</c:v>
                </c:pt>
                <c:pt idx="477">
                  <c:v>1.4240028</c:v>
                </c:pt>
                <c:pt idx="478">
                  <c:v>1.4249041</c:v>
                </c:pt>
                <c:pt idx="479">
                  <c:v>1.4259390000000001</c:v>
                </c:pt>
                <c:pt idx="480">
                  <c:v>1.4268179999999999</c:v>
                </c:pt>
                <c:pt idx="481">
                  <c:v>1.4261949</c:v>
                </c:pt>
                <c:pt idx="482">
                  <c:v>1.4263062</c:v>
                </c:pt>
                <c:pt idx="483">
                  <c:v>1.4258499</c:v>
                </c:pt>
                <c:pt idx="484">
                  <c:v>1.4307683</c:v>
                </c:pt>
                <c:pt idx="485">
                  <c:v>1.4266065999999999</c:v>
                </c:pt>
                <c:pt idx="486">
                  <c:v>1.4295443000000001</c:v>
                </c:pt>
                <c:pt idx="487">
                  <c:v>1.425594</c:v>
                </c:pt>
                <c:pt idx="488">
                  <c:v>1.4266399999999999</c:v>
                </c:pt>
                <c:pt idx="489">
                  <c:v>1.4268848000000001</c:v>
                </c:pt>
                <c:pt idx="490">
                  <c:v>1.4262505000000001</c:v>
                </c:pt>
                <c:pt idx="491">
                  <c:v>1.4264174000000001</c:v>
                </c:pt>
                <c:pt idx="492">
                  <c:v>1.4265732</c:v>
                </c:pt>
                <c:pt idx="493">
                  <c:v>1.4277305</c:v>
                </c:pt>
                <c:pt idx="494">
                  <c:v>1.4255495</c:v>
                </c:pt>
                <c:pt idx="495">
                  <c:v>1.4254271000000001</c:v>
                </c:pt>
                <c:pt idx="496">
                  <c:v>1.4265175999999999</c:v>
                </c:pt>
                <c:pt idx="497">
                  <c:v>1.4281311000000001</c:v>
                </c:pt>
                <c:pt idx="498">
                  <c:v>1.4264730999999999</c:v>
                </c:pt>
                <c:pt idx="499">
                  <c:v>1.4272743000000001</c:v>
                </c:pt>
                <c:pt idx="500">
                  <c:v>1.4275747000000001</c:v>
                </c:pt>
                <c:pt idx="501">
                  <c:v>1.4275857999999999</c:v>
                </c:pt>
                <c:pt idx="502">
                  <c:v>1.4284983</c:v>
                </c:pt>
                <c:pt idx="503">
                  <c:v>1.4288989000000001</c:v>
                </c:pt>
                <c:pt idx="504">
                  <c:v>1.4286985999999999</c:v>
                </c:pt>
                <c:pt idx="505">
                  <c:v>1.4270072</c:v>
                </c:pt>
                <c:pt idx="506">
                  <c:v>1.427864</c:v>
                </c:pt>
                <c:pt idx="507">
                  <c:v>1.4279752999999999</c:v>
                </c:pt>
                <c:pt idx="508">
                  <c:v>1.4275636</c:v>
                </c:pt>
                <c:pt idx="509">
                  <c:v>1.4272186</c:v>
                </c:pt>
                <c:pt idx="510">
                  <c:v>1.4288432</c:v>
                </c:pt>
                <c:pt idx="511">
                  <c:v>1.4294552</c:v>
                </c:pt>
                <c:pt idx="512">
                  <c:v>1.4286874000000001</c:v>
                </c:pt>
                <c:pt idx="513">
                  <c:v>1.427597</c:v>
                </c:pt>
                <c:pt idx="514">
                  <c:v>1.4284315000000001</c:v>
                </c:pt>
                <c:pt idx="515">
                  <c:v>1.4274188999999999</c:v>
                </c:pt>
                <c:pt idx="516">
                  <c:v>1.4273632999999999</c:v>
                </c:pt>
                <c:pt idx="517">
                  <c:v>1.4275302000000001</c:v>
                </c:pt>
                <c:pt idx="518">
                  <c:v>1.4264842</c:v>
                </c:pt>
                <c:pt idx="519">
                  <c:v>1.4285539</c:v>
                </c:pt>
                <c:pt idx="520">
                  <c:v>1.4260056999999999</c:v>
                </c:pt>
                <c:pt idx="521">
                  <c:v>1.4250042999999999</c:v>
                </c:pt>
                <c:pt idx="522">
                  <c:v>1.4257275</c:v>
                </c:pt>
                <c:pt idx="523">
                  <c:v>1.4263173</c:v>
                </c:pt>
                <c:pt idx="524">
                  <c:v>1.4261170000000001</c:v>
                </c:pt>
                <c:pt idx="525">
                  <c:v>1.4263952</c:v>
                </c:pt>
                <c:pt idx="526">
                  <c:v>1.4279864</c:v>
                </c:pt>
                <c:pt idx="527">
                  <c:v>1.4313358</c:v>
                </c:pt>
                <c:pt idx="528">
                  <c:v>1.4256274</c:v>
                </c:pt>
                <c:pt idx="529">
                  <c:v>1.4218107</c:v>
                </c:pt>
                <c:pt idx="530">
                  <c:v>1.4266734000000001</c:v>
                </c:pt>
                <c:pt idx="531">
                  <c:v>1.4227898999999999</c:v>
                </c:pt>
                <c:pt idx="532">
                  <c:v>1.4227231</c:v>
                </c:pt>
                <c:pt idx="533">
                  <c:v>1.4239025999999999</c:v>
                </c:pt>
                <c:pt idx="534">
                  <c:v>1.422534</c:v>
                </c:pt>
                <c:pt idx="535">
                  <c:v>1.4237024</c:v>
                </c:pt>
                <c:pt idx="536">
                  <c:v>1.4232127000000001</c:v>
                </c:pt>
                <c:pt idx="537">
                  <c:v>1.4234575</c:v>
                </c:pt>
                <c:pt idx="538">
                  <c:v>1.4243032</c:v>
                </c:pt>
                <c:pt idx="539">
                  <c:v>1.4245369000000001</c:v>
                </c:pt>
                <c:pt idx="540">
                  <c:v>1.4232795</c:v>
                </c:pt>
                <c:pt idx="541">
                  <c:v>1.4231571000000001</c:v>
                </c:pt>
                <c:pt idx="542">
                  <c:v>1.4234464</c:v>
                </c:pt>
                <c:pt idx="543">
                  <c:v>1.4234464</c:v>
                </c:pt>
                <c:pt idx="544">
                  <c:v>1.4231682000000001</c:v>
                </c:pt>
                <c:pt idx="545">
                  <c:v>1.4232684</c:v>
                </c:pt>
                <c:pt idx="546">
                  <c:v>1.4229902000000001</c:v>
                </c:pt>
                <c:pt idx="547">
                  <c:v>1.4247706</c:v>
                </c:pt>
                <c:pt idx="548">
                  <c:v>1.4234909</c:v>
                </c:pt>
                <c:pt idx="549">
                  <c:v>1.4228788999999999</c:v>
                </c:pt>
                <c:pt idx="550">
                  <c:v>1.4228567000000001</c:v>
                </c:pt>
                <c:pt idx="551">
                  <c:v>1.4221444999999999</c:v>
                </c:pt>
                <c:pt idx="552">
                  <c:v>1.4267179000000001</c:v>
                </c:pt>
                <c:pt idx="553">
                  <c:v>1.4225451</c:v>
                </c:pt>
                <c:pt idx="554">
                  <c:v>1.4229679</c:v>
                </c:pt>
                <c:pt idx="555">
                  <c:v>1.4218997</c:v>
                </c:pt>
                <c:pt idx="556">
                  <c:v>1.4219108</c:v>
                </c:pt>
                <c:pt idx="557">
                  <c:v>1.4226118999999999</c:v>
                </c:pt>
                <c:pt idx="558">
                  <c:v>1.4227342999999999</c:v>
                </c:pt>
                <c:pt idx="559">
                  <c:v>1.4222001</c:v>
                </c:pt>
                <c:pt idx="560">
                  <c:v>1.422445</c:v>
                </c:pt>
                <c:pt idx="561">
                  <c:v>1.4230457999999999</c:v>
                </c:pt>
                <c:pt idx="562">
                  <c:v>1.4221779000000001</c:v>
                </c:pt>
                <c:pt idx="563">
                  <c:v>1.4243923000000001</c:v>
                </c:pt>
                <c:pt idx="564">
                  <c:v>1.4275636</c:v>
                </c:pt>
                <c:pt idx="565">
                  <c:v>1.4274746</c:v>
                </c:pt>
                <c:pt idx="566">
                  <c:v>1.4266177</c:v>
                </c:pt>
                <c:pt idx="567">
                  <c:v>1.4242920999999999</c:v>
                </c:pt>
                <c:pt idx="568">
                  <c:v>1.427775</c:v>
                </c:pt>
                <c:pt idx="569">
                  <c:v>1.4279975</c:v>
                </c:pt>
                <c:pt idx="570">
                  <c:v>1.4285317</c:v>
                </c:pt>
                <c:pt idx="571">
                  <c:v>1.4281421999999999</c:v>
                </c:pt>
                <c:pt idx="572">
                  <c:v>1.4266623</c:v>
                </c:pt>
                <c:pt idx="573">
                  <c:v>1.4252491</c:v>
                </c:pt>
                <c:pt idx="574">
                  <c:v>1.4250265</c:v>
                </c:pt>
                <c:pt idx="575">
                  <c:v>1.4259723</c:v>
                </c:pt>
                <c:pt idx="576">
                  <c:v>1.4265398</c:v>
                </c:pt>
                <c:pt idx="577">
                  <c:v>1.4266510999999999</c:v>
                </c:pt>
                <c:pt idx="578">
                  <c:v>1.4283759</c:v>
                </c:pt>
                <c:pt idx="579">
                  <c:v>1.4262617</c:v>
                </c:pt>
                <c:pt idx="580">
                  <c:v>1.4297667999999999</c:v>
                </c:pt>
                <c:pt idx="581">
                  <c:v>1.4320146</c:v>
                </c:pt>
                <c:pt idx="582">
                  <c:v>1.4303342999999999</c:v>
                </c:pt>
                <c:pt idx="583">
                  <c:v>1.4266623</c:v>
                </c:pt>
                <c:pt idx="584">
                  <c:v>1.427597</c:v>
                </c:pt>
                <c:pt idx="585">
                  <c:v>1.4274522999999999</c:v>
                </c:pt>
                <c:pt idx="586">
                  <c:v>1.4275747000000001</c:v>
                </c:pt>
                <c:pt idx="587">
                  <c:v>1.4277082000000001</c:v>
                </c:pt>
                <c:pt idx="588">
                  <c:v>1.4276192000000001</c:v>
                </c:pt>
                <c:pt idx="589">
                  <c:v>1.4260390999999999</c:v>
                </c:pt>
                <c:pt idx="590">
                  <c:v>1.4267847</c:v>
                </c:pt>
                <c:pt idx="591">
                  <c:v>1.4310687</c:v>
                </c:pt>
                <c:pt idx="592">
                  <c:v>1.4273298999999999</c:v>
                </c:pt>
                <c:pt idx="593">
                  <c:v>1.4290769000000001</c:v>
                </c:pt>
                <c:pt idx="594">
                  <c:v>1.4287987</c:v>
                </c:pt>
                <c:pt idx="595">
                  <c:v>1.4282311999999999</c:v>
                </c:pt>
                <c:pt idx="596">
                  <c:v>1.4282201000000001</c:v>
                </c:pt>
                <c:pt idx="597">
                  <c:v>1.4319478000000001</c:v>
                </c:pt>
                <c:pt idx="598">
                  <c:v>1.4283535999999999</c:v>
                </c:pt>
                <c:pt idx="599">
                  <c:v>1.4265287</c:v>
                </c:pt>
                <c:pt idx="600">
                  <c:v>1.4275302000000001</c:v>
                </c:pt>
                <c:pt idx="601">
                  <c:v>1.4265509999999999</c:v>
                </c:pt>
                <c:pt idx="602">
                  <c:v>1.4248596</c:v>
                </c:pt>
                <c:pt idx="603">
                  <c:v>1.4284760000000001</c:v>
                </c:pt>
                <c:pt idx="604">
                  <c:v>1.4252378999999999</c:v>
                </c:pt>
                <c:pt idx="605">
                  <c:v>1.4281088</c:v>
                </c:pt>
                <c:pt idx="606">
                  <c:v>1.4286540999999999</c:v>
                </c:pt>
                <c:pt idx="607">
                  <c:v>1.4254827000000001</c:v>
                </c:pt>
                <c:pt idx="608">
                  <c:v>1.4267624000000001</c:v>
                </c:pt>
                <c:pt idx="609">
                  <c:v>1.4282090000000001</c:v>
                </c:pt>
                <c:pt idx="610">
                  <c:v>1.4275747000000001</c:v>
                </c:pt>
                <c:pt idx="611">
                  <c:v>1.4271852</c:v>
                </c:pt>
                <c:pt idx="612">
                  <c:v>1.4243366</c:v>
                </c:pt>
                <c:pt idx="613">
                  <c:v>1.4272853999999999</c:v>
                </c:pt>
                <c:pt idx="614">
                  <c:v>1.4276415</c:v>
                </c:pt>
                <c:pt idx="615">
                  <c:v>1.4275412999999999</c:v>
                </c:pt>
                <c:pt idx="616">
                  <c:v>1.4254382000000001</c:v>
                </c:pt>
                <c:pt idx="617">
                  <c:v>1.4258611000000001</c:v>
                </c:pt>
                <c:pt idx="618">
                  <c:v>1.4258499</c:v>
                </c:pt>
                <c:pt idx="619">
                  <c:v>1.4261280999999999</c:v>
                </c:pt>
                <c:pt idx="620">
                  <c:v>1.4261059</c:v>
                </c:pt>
                <c:pt idx="621">
                  <c:v>1.4280198</c:v>
                </c:pt>
                <c:pt idx="622">
                  <c:v>1.4241919999999999</c:v>
                </c:pt>
                <c:pt idx="623">
                  <c:v>1.4262728</c:v>
                </c:pt>
                <c:pt idx="624">
                  <c:v>1.4259056000000001</c:v>
                </c:pt>
                <c:pt idx="625">
                  <c:v>1.4318143000000001</c:v>
                </c:pt>
                <c:pt idx="626">
                  <c:v>1.425071</c:v>
                </c:pt>
                <c:pt idx="627">
                  <c:v>1.4312022</c:v>
                </c:pt>
                <c:pt idx="628">
                  <c:v>1.4270072</c:v>
                </c:pt>
                <c:pt idx="629">
                  <c:v>1.4265844000000001</c:v>
                </c:pt>
                <c:pt idx="630">
                  <c:v>1.4263618</c:v>
                </c:pt>
                <c:pt idx="631">
                  <c:v>1.4272853999999999</c:v>
                </c:pt>
                <c:pt idx="632">
                  <c:v>1.4267513000000001</c:v>
                </c:pt>
                <c:pt idx="633">
                  <c:v>1.4330716999999999</c:v>
                </c:pt>
                <c:pt idx="634">
                  <c:v>1.4284649</c:v>
                </c:pt>
                <c:pt idx="635">
                  <c:v>1.4266399999999999</c:v>
                </c:pt>
                <c:pt idx="636">
                  <c:v>1.4282535000000001</c:v>
                </c:pt>
                <c:pt idx="637">
                  <c:v>1.427775</c:v>
                </c:pt>
                <c:pt idx="638">
                  <c:v>1.4306904</c:v>
                </c:pt>
                <c:pt idx="639">
                  <c:v>1.4300561000000001</c:v>
                </c:pt>
                <c:pt idx="640">
                  <c:v>1.4294663999999999</c:v>
                </c:pt>
                <c:pt idx="641">
                  <c:v>1.4277305</c:v>
                </c:pt>
                <c:pt idx="642">
                  <c:v>1.427252</c:v>
                </c:pt>
                <c:pt idx="643">
                  <c:v>1.4273967000000001</c:v>
                </c:pt>
                <c:pt idx="644">
                  <c:v>1.4277082000000001</c:v>
                </c:pt>
                <c:pt idx="645">
                  <c:v>1.4279085</c:v>
                </c:pt>
                <c:pt idx="646">
                  <c:v>1.4253157999999999</c:v>
                </c:pt>
                <c:pt idx="647">
                  <c:v>1.4244813000000001</c:v>
                </c:pt>
                <c:pt idx="648">
                  <c:v>1.4250265</c:v>
                </c:pt>
                <c:pt idx="649">
                  <c:v>1.4252936</c:v>
                </c:pt>
                <c:pt idx="650">
                  <c:v>1.4243477</c:v>
                </c:pt>
                <c:pt idx="651">
                  <c:v>1.425416</c:v>
                </c:pt>
                <c:pt idx="652">
                  <c:v>1.4242253</c:v>
                </c:pt>
                <c:pt idx="653">
                  <c:v>1.4236355999999999</c:v>
                </c:pt>
                <c:pt idx="654">
                  <c:v>1.4230457999999999</c:v>
                </c:pt>
                <c:pt idx="655">
                  <c:v>1.4237356999999999</c:v>
                </c:pt>
                <c:pt idx="656">
                  <c:v>1.4243477</c:v>
                </c:pt>
                <c:pt idx="657">
                  <c:v>1.4245814000000001</c:v>
                </c:pt>
                <c:pt idx="658">
                  <c:v>1.4254494</c:v>
                </c:pt>
                <c:pt idx="659">
                  <c:v>1.4242030999999999</c:v>
                </c:pt>
                <c:pt idx="660">
                  <c:v>1.4237801999999999</c:v>
                </c:pt>
                <c:pt idx="661">
                  <c:v>1.4239583</c:v>
                </c:pt>
                <c:pt idx="662">
                  <c:v>1.4286429</c:v>
                </c:pt>
                <c:pt idx="663">
                  <c:v>1.4239694000000001</c:v>
                </c:pt>
                <c:pt idx="664">
                  <c:v>1.4254271000000001</c:v>
                </c:pt>
                <c:pt idx="665">
                  <c:v>1.4254939</c:v>
                </c:pt>
                <c:pt idx="666">
                  <c:v>1.4281088</c:v>
                </c:pt>
                <c:pt idx="667">
                  <c:v>1.4244034000000001</c:v>
                </c:pt>
                <c:pt idx="668">
                  <c:v>1.423146</c:v>
                </c:pt>
                <c:pt idx="669">
                  <c:v>1.4240362</c:v>
                </c:pt>
                <c:pt idx="670">
                  <c:v>1.4237690999999999</c:v>
                </c:pt>
                <c:pt idx="671">
                  <c:v>1.4237356999999999</c:v>
                </c:pt>
                <c:pt idx="672">
                  <c:v>1.4234464</c:v>
                </c:pt>
                <c:pt idx="673">
                  <c:v>1.4229457000000001</c:v>
                </c:pt>
                <c:pt idx="674">
                  <c:v>1.4231794</c:v>
                </c:pt>
                <c:pt idx="675">
                  <c:v>1.4236800999999999</c:v>
                </c:pt>
                <c:pt idx="676">
                  <c:v>1.422534</c:v>
                </c:pt>
                <c:pt idx="677">
                  <c:v>1.4229012000000001</c:v>
                </c:pt>
                <c:pt idx="678">
                  <c:v>1.4260725000000001</c:v>
                </c:pt>
                <c:pt idx="679">
                  <c:v>1.4262950000000001</c:v>
                </c:pt>
                <c:pt idx="680">
                  <c:v>1.4268179999999999</c:v>
                </c:pt>
                <c:pt idx="681">
                  <c:v>1.4254494</c:v>
                </c:pt>
                <c:pt idx="682">
                  <c:v>1.4256941999999999</c:v>
                </c:pt>
                <c:pt idx="683">
                  <c:v>1.4229012000000001</c:v>
                </c:pt>
                <c:pt idx="684">
                  <c:v>1.4225562</c:v>
                </c:pt>
                <c:pt idx="685">
                  <c:v>1.4223003000000001</c:v>
                </c:pt>
                <c:pt idx="686">
                  <c:v>1.422801</c:v>
                </c:pt>
                <c:pt idx="687">
                  <c:v>1.4230681000000001</c:v>
                </c:pt>
                <c:pt idx="688">
                  <c:v>1.4228232999999999</c:v>
                </c:pt>
                <c:pt idx="689">
                  <c:v>1.4219664999999999</c:v>
                </c:pt>
                <c:pt idx="690">
                  <c:v>1.4222224000000001</c:v>
                </c:pt>
                <c:pt idx="691">
                  <c:v>1.4226675</c:v>
                </c:pt>
                <c:pt idx="692">
                  <c:v>1.4224338000000001</c:v>
                </c:pt>
                <c:pt idx="693">
                  <c:v>1.4222668999999999</c:v>
                </c:pt>
                <c:pt idx="694">
                  <c:v>1.4231682000000001</c:v>
                </c:pt>
                <c:pt idx="695">
                  <c:v>1.4234909</c:v>
                </c:pt>
                <c:pt idx="696">
                  <c:v>1.4253047000000001</c:v>
                </c:pt>
                <c:pt idx="697">
                  <c:v>1.4252712999999999</c:v>
                </c:pt>
                <c:pt idx="698">
                  <c:v>1.4244813000000001</c:v>
                </c:pt>
                <c:pt idx="699">
                  <c:v>1.4240362</c:v>
                </c:pt>
                <c:pt idx="700">
                  <c:v>1.4255495</c:v>
                </c:pt>
                <c:pt idx="701">
                  <c:v>1.4252936</c:v>
                </c:pt>
                <c:pt idx="702">
                  <c:v>1.4259166999999999</c:v>
                </c:pt>
                <c:pt idx="703">
                  <c:v>1.425416</c:v>
                </c:pt>
                <c:pt idx="704">
                  <c:v>1.4245147</c:v>
                </c:pt>
                <c:pt idx="705">
                  <c:v>1.4232795</c:v>
                </c:pt>
                <c:pt idx="706">
                  <c:v>1.4229012000000001</c:v>
                </c:pt>
                <c:pt idx="707">
                  <c:v>1.4230012999999999</c:v>
                </c:pt>
                <c:pt idx="708">
                  <c:v>1.4220666</c:v>
                </c:pt>
                <c:pt idx="709">
                  <c:v>1.4259056000000001</c:v>
                </c:pt>
                <c:pt idx="710">
                  <c:v>1.4225006</c:v>
                </c:pt>
                <c:pt idx="711">
                  <c:v>1.4235243</c:v>
                </c:pt>
                <c:pt idx="712">
                  <c:v>1.4272853999999999</c:v>
                </c:pt>
                <c:pt idx="713">
                  <c:v>1.4257275</c:v>
                </c:pt>
                <c:pt idx="714">
                  <c:v>1.4234464</c:v>
                </c:pt>
                <c:pt idx="715">
                  <c:v>1.4227898999999999</c:v>
                </c:pt>
                <c:pt idx="716">
                  <c:v>1.4232795</c:v>
                </c:pt>
                <c:pt idx="717">
                  <c:v>1.4242699000000001</c:v>
                </c:pt>
                <c:pt idx="718">
                  <c:v>1.4254271000000001</c:v>
                </c:pt>
                <c:pt idx="719">
                  <c:v>1.4243699999999999</c:v>
                </c:pt>
                <c:pt idx="720">
                  <c:v>1.4258276999999999</c:v>
                </c:pt>
                <c:pt idx="721">
                  <c:v>1.4248596</c:v>
                </c:pt>
                <c:pt idx="722">
                  <c:v>1.4264063</c:v>
                </c:pt>
                <c:pt idx="723">
                  <c:v>1.4237801999999999</c:v>
                </c:pt>
                <c:pt idx="724">
                  <c:v>1.4219887</c:v>
                </c:pt>
                <c:pt idx="725">
                  <c:v>1.4238470000000001</c:v>
                </c:pt>
                <c:pt idx="726">
                  <c:v>1.4225006</c:v>
                </c:pt>
                <c:pt idx="727">
                  <c:v>1.4208649</c:v>
                </c:pt>
                <c:pt idx="728">
                  <c:v>1.4206867999999999</c:v>
                </c:pt>
                <c:pt idx="729">
                  <c:v>1.4206979</c:v>
                </c:pt>
                <c:pt idx="730">
                  <c:v>1.4255495</c:v>
                </c:pt>
                <c:pt idx="731">
                  <c:v>1.4216994000000001</c:v>
                </c:pt>
                <c:pt idx="732">
                  <c:v>1.422623</c:v>
                </c:pt>
                <c:pt idx="733">
                  <c:v>1.4224895</c:v>
                </c:pt>
                <c:pt idx="734">
                  <c:v>1.4274522999999999</c:v>
                </c:pt>
                <c:pt idx="735">
                  <c:v>1.4262950000000001</c:v>
                </c:pt>
                <c:pt idx="736">
                  <c:v>1.4255717999999999</c:v>
                </c:pt>
                <c:pt idx="737">
                  <c:v>1.4265844000000001</c:v>
                </c:pt>
                <c:pt idx="738">
                  <c:v>1.4274412000000001</c:v>
                </c:pt>
                <c:pt idx="739">
                  <c:v>1.4265175999999999</c:v>
                </c:pt>
                <c:pt idx="740">
                  <c:v>1.4233685</c:v>
                </c:pt>
                <c:pt idx="741">
                  <c:v>1.4235243</c:v>
                </c:pt>
                <c:pt idx="742">
                  <c:v>1.4257831999999999</c:v>
                </c:pt>
                <c:pt idx="743">
                  <c:v>1.4252491</c:v>
                </c:pt>
                <c:pt idx="744">
                  <c:v>1.4254716000000001</c:v>
                </c:pt>
                <c:pt idx="745">
                  <c:v>1.4243811</c:v>
                </c:pt>
                <c:pt idx="746">
                  <c:v>1.4243477</c:v>
                </c:pt>
                <c:pt idx="747">
                  <c:v>1.4223558999999999</c:v>
                </c:pt>
                <c:pt idx="748">
                  <c:v>1.4244701</c:v>
                </c:pt>
                <c:pt idx="749">
                  <c:v>1.4240250000000001</c:v>
                </c:pt>
                <c:pt idx="750">
                  <c:v>1.4242475999999999</c:v>
                </c:pt>
                <c:pt idx="751">
                  <c:v>1.4254382000000001</c:v>
                </c:pt>
                <c:pt idx="752">
                  <c:v>1.425505</c:v>
                </c:pt>
                <c:pt idx="753">
                  <c:v>1.4237914</c:v>
                </c:pt>
                <c:pt idx="754">
                  <c:v>1.4239025999999999</c:v>
                </c:pt>
                <c:pt idx="755">
                  <c:v>1.4248151</c:v>
                </c:pt>
                <c:pt idx="756">
                  <c:v>1.4270183000000001</c:v>
                </c:pt>
                <c:pt idx="757">
                  <c:v>1.4221556</c:v>
                </c:pt>
                <c:pt idx="758">
                  <c:v>1.4258611000000001</c:v>
                </c:pt>
                <c:pt idx="759">
                  <c:v>1.4222447</c:v>
                </c:pt>
                <c:pt idx="760">
                  <c:v>1.4196408</c:v>
                </c:pt>
                <c:pt idx="761">
                  <c:v>1.4195073</c:v>
                </c:pt>
                <c:pt idx="762">
                  <c:v>1.4202862000000001</c:v>
                </c:pt>
                <c:pt idx="763">
                  <c:v>1.4198968000000001</c:v>
                </c:pt>
                <c:pt idx="764">
                  <c:v>1.4191066999999999</c:v>
                </c:pt>
                <c:pt idx="765">
                  <c:v>1.4199413000000001</c:v>
                </c:pt>
                <c:pt idx="766">
                  <c:v>1.4210985</c:v>
                </c:pt>
                <c:pt idx="767">
                  <c:v>1.4256496999999999</c:v>
                </c:pt>
                <c:pt idx="768">
                  <c:v>1.4227787999999999</c:v>
                </c:pt>
                <c:pt idx="769">
                  <c:v>1.4224227</c:v>
                </c:pt>
                <c:pt idx="770">
                  <c:v>1.4226007000000001</c:v>
                </c:pt>
                <c:pt idx="771">
                  <c:v>1.4223558999999999</c:v>
                </c:pt>
                <c:pt idx="772">
                  <c:v>1.4219219999999999</c:v>
                </c:pt>
                <c:pt idx="773">
                  <c:v>1.4209094</c:v>
                </c:pt>
                <c:pt idx="774">
                  <c:v>1.4204197999999999</c:v>
                </c:pt>
                <c:pt idx="775">
                  <c:v>1.420965</c:v>
                </c:pt>
                <c:pt idx="776">
                  <c:v>1.4208092000000001</c:v>
                </c:pt>
                <c:pt idx="777">
                  <c:v>1.4245369000000001</c:v>
                </c:pt>
                <c:pt idx="778">
                  <c:v>1.4205755</c:v>
                </c:pt>
                <c:pt idx="779">
                  <c:v>1.4199413000000001</c:v>
                </c:pt>
                <c:pt idx="780">
                  <c:v>1.4198968000000001</c:v>
                </c:pt>
                <c:pt idx="781">
                  <c:v>1.4205867000000001</c:v>
                </c:pt>
                <c:pt idx="782">
                  <c:v>1.4177047</c:v>
                </c:pt>
                <c:pt idx="783">
                  <c:v>1.4178271</c:v>
                </c:pt>
                <c:pt idx="784">
                  <c:v>1.4178493000000001</c:v>
                </c:pt>
                <c:pt idx="785">
                  <c:v>1.4183389</c:v>
                </c:pt>
                <c:pt idx="786">
                  <c:v>1.4200748000000001</c:v>
                </c:pt>
                <c:pt idx="787">
                  <c:v>1.420175</c:v>
                </c:pt>
                <c:pt idx="788">
                  <c:v>1.4219887</c:v>
                </c:pt>
                <c:pt idx="789">
                  <c:v>1.4218107</c:v>
                </c:pt>
                <c:pt idx="790">
                  <c:v>1.4203975</c:v>
                </c:pt>
                <c:pt idx="791">
                  <c:v>1.4235354</c:v>
                </c:pt>
                <c:pt idx="792">
                  <c:v>1.4203641</c:v>
                </c:pt>
                <c:pt idx="793">
                  <c:v>1.4206422999999999</c:v>
                </c:pt>
                <c:pt idx="794">
                  <c:v>1.4200748000000001</c:v>
                </c:pt>
                <c:pt idx="795">
                  <c:v>1.4237914</c:v>
                </c:pt>
                <c:pt idx="796">
                  <c:v>1.4195629000000001</c:v>
                </c:pt>
                <c:pt idx="797">
                  <c:v>1.4182387999999999</c:v>
                </c:pt>
                <c:pt idx="798">
                  <c:v>1.4185057999999999</c:v>
                </c:pt>
                <c:pt idx="799">
                  <c:v>1.4209094</c:v>
                </c:pt>
                <c:pt idx="800">
                  <c:v>1.4208092000000001</c:v>
                </c:pt>
                <c:pt idx="801">
                  <c:v>1.418784</c:v>
                </c:pt>
                <c:pt idx="802">
                  <c:v>1.4190845000000001</c:v>
                </c:pt>
                <c:pt idx="803">
                  <c:v>1.4185726000000001</c:v>
                </c:pt>
                <c:pt idx="804">
                  <c:v>1.4200192</c:v>
                </c:pt>
                <c:pt idx="805">
                  <c:v>1.4195629000000001</c:v>
                </c:pt>
                <c:pt idx="806">
                  <c:v>1.4196408</c:v>
                </c:pt>
                <c:pt idx="807">
                  <c:v>1.4189843</c:v>
                </c:pt>
                <c:pt idx="808">
                  <c:v>1.4195629000000001</c:v>
                </c:pt>
                <c:pt idx="809">
                  <c:v>1.4169702</c:v>
                </c:pt>
                <c:pt idx="810">
                  <c:v>1.4179495</c:v>
                </c:pt>
                <c:pt idx="811">
                  <c:v>1.4236466999999999</c:v>
                </c:pt>
                <c:pt idx="812">
                  <c:v>1.4190733</c:v>
                </c:pt>
                <c:pt idx="813">
                  <c:v>1.4198411</c:v>
                </c:pt>
                <c:pt idx="814">
                  <c:v>1.4230457999999999</c:v>
                </c:pt>
                <c:pt idx="815">
                  <c:v>1.4249152</c:v>
                </c:pt>
                <c:pt idx="816">
                  <c:v>1.4230457999999999</c:v>
                </c:pt>
                <c:pt idx="817">
                  <c:v>1.4209984</c:v>
                </c:pt>
                <c:pt idx="818">
                  <c:v>1.4210429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24416"/>
        <c:axId val="84126336"/>
      </c:scatterChart>
      <c:valAx>
        <c:axId val="8412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Temperature [K]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126336"/>
        <c:crosses val="autoZero"/>
        <c:crossBetween val="midCat"/>
      </c:valAx>
      <c:valAx>
        <c:axId val="84126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1" i="0" baseline="0">
                    <a:effectLst/>
                  </a:rPr>
                  <a:t>Voltage [V]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1244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</c:v>
          </c:tx>
          <c:spPr>
            <a:ln>
              <a:solidFill>
                <a:schemeClr val="dk1">
                  <a:shade val="60000"/>
                  <a:satMod val="300000"/>
                </a:schemeClr>
              </a:solidFill>
            </a:ln>
          </c:spPr>
          <c:marker>
            <c:symbol val="none"/>
          </c:marker>
          <c:cat>
            <c:numRef>
              <c:f>Sheet1!$C$142:$C$291</c:f>
              <c:numCache>
                <c:formatCode>General</c:formatCode>
                <c:ptCount val="150"/>
                <c:pt idx="0">
                  <c:v>78.941999999999993</c:v>
                </c:pt>
                <c:pt idx="1">
                  <c:v>78.906999999999996</c:v>
                </c:pt>
                <c:pt idx="2">
                  <c:v>78.885999999999996</c:v>
                </c:pt>
                <c:pt idx="3">
                  <c:v>78.86</c:v>
                </c:pt>
                <c:pt idx="4">
                  <c:v>78.835999999999999</c:v>
                </c:pt>
                <c:pt idx="5">
                  <c:v>78.81</c:v>
                </c:pt>
                <c:pt idx="6">
                  <c:v>78.790000000000006</c:v>
                </c:pt>
                <c:pt idx="7">
                  <c:v>78.772999999999996</c:v>
                </c:pt>
                <c:pt idx="8">
                  <c:v>78.763000000000005</c:v>
                </c:pt>
                <c:pt idx="9">
                  <c:v>78.753</c:v>
                </c:pt>
                <c:pt idx="10">
                  <c:v>78.739000000000004</c:v>
                </c:pt>
                <c:pt idx="11">
                  <c:v>78.733999999999995</c:v>
                </c:pt>
                <c:pt idx="12">
                  <c:v>78.724999999999994</c:v>
                </c:pt>
                <c:pt idx="13">
                  <c:v>78.722999999999999</c:v>
                </c:pt>
                <c:pt idx="14">
                  <c:v>78.718999999999994</c:v>
                </c:pt>
                <c:pt idx="15">
                  <c:v>78.718999999999994</c:v>
                </c:pt>
                <c:pt idx="16">
                  <c:v>78.716999999999999</c:v>
                </c:pt>
                <c:pt idx="17">
                  <c:v>78.718999999999994</c:v>
                </c:pt>
                <c:pt idx="18">
                  <c:v>78.721000000000004</c:v>
                </c:pt>
                <c:pt idx="19">
                  <c:v>78.722999999999999</c:v>
                </c:pt>
                <c:pt idx="20">
                  <c:v>78.724999999999994</c:v>
                </c:pt>
                <c:pt idx="21">
                  <c:v>78.73</c:v>
                </c:pt>
                <c:pt idx="22">
                  <c:v>78.736999999999995</c:v>
                </c:pt>
                <c:pt idx="23">
                  <c:v>78.742999999999995</c:v>
                </c:pt>
                <c:pt idx="24">
                  <c:v>78.754000000000005</c:v>
                </c:pt>
                <c:pt idx="25">
                  <c:v>78.760999999999996</c:v>
                </c:pt>
                <c:pt idx="26">
                  <c:v>78.77</c:v>
                </c:pt>
                <c:pt idx="27">
                  <c:v>78.778999999999996</c:v>
                </c:pt>
                <c:pt idx="28">
                  <c:v>78.787999999999997</c:v>
                </c:pt>
                <c:pt idx="29">
                  <c:v>78.798000000000002</c:v>
                </c:pt>
                <c:pt idx="30">
                  <c:v>78.81</c:v>
                </c:pt>
                <c:pt idx="31">
                  <c:v>78.819999999999993</c:v>
                </c:pt>
                <c:pt idx="32">
                  <c:v>78.831999999999994</c:v>
                </c:pt>
                <c:pt idx="33">
                  <c:v>78.841999999999999</c:v>
                </c:pt>
                <c:pt idx="34">
                  <c:v>78.825999999999993</c:v>
                </c:pt>
                <c:pt idx="35">
                  <c:v>78.787000000000006</c:v>
                </c:pt>
                <c:pt idx="36">
                  <c:v>78.757000000000005</c:v>
                </c:pt>
                <c:pt idx="37">
                  <c:v>78.736000000000004</c:v>
                </c:pt>
                <c:pt idx="38">
                  <c:v>78.716999999999999</c:v>
                </c:pt>
                <c:pt idx="39">
                  <c:v>78.703000000000003</c:v>
                </c:pt>
                <c:pt idx="40">
                  <c:v>78.688999999999993</c:v>
                </c:pt>
                <c:pt idx="41">
                  <c:v>78.677999999999997</c:v>
                </c:pt>
                <c:pt idx="42">
                  <c:v>78.668000000000006</c:v>
                </c:pt>
                <c:pt idx="43">
                  <c:v>78.664000000000001</c:v>
                </c:pt>
                <c:pt idx="44">
                  <c:v>78.658000000000001</c:v>
                </c:pt>
                <c:pt idx="45">
                  <c:v>78.655000000000001</c:v>
                </c:pt>
                <c:pt idx="46">
                  <c:v>78.653999999999996</c:v>
                </c:pt>
                <c:pt idx="47">
                  <c:v>78.653999999999996</c:v>
                </c:pt>
                <c:pt idx="48">
                  <c:v>78.653000000000006</c:v>
                </c:pt>
                <c:pt idx="49">
                  <c:v>78.653000000000006</c:v>
                </c:pt>
                <c:pt idx="50">
                  <c:v>78.656999999999996</c:v>
                </c:pt>
                <c:pt idx="51">
                  <c:v>78.656999999999996</c:v>
                </c:pt>
                <c:pt idx="52">
                  <c:v>78.662000000000006</c:v>
                </c:pt>
                <c:pt idx="53">
                  <c:v>78.665999999999997</c:v>
                </c:pt>
                <c:pt idx="54">
                  <c:v>78.671000000000006</c:v>
                </c:pt>
                <c:pt idx="55">
                  <c:v>78.676000000000002</c:v>
                </c:pt>
                <c:pt idx="56">
                  <c:v>78.685000000000002</c:v>
                </c:pt>
                <c:pt idx="57">
                  <c:v>78.691000000000003</c:v>
                </c:pt>
                <c:pt idx="58">
                  <c:v>78.700999999999993</c:v>
                </c:pt>
                <c:pt idx="59">
                  <c:v>78.707999999999998</c:v>
                </c:pt>
                <c:pt idx="60">
                  <c:v>78.72</c:v>
                </c:pt>
                <c:pt idx="61">
                  <c:v>78.727999999999994</c:v>
                </c:pt>
                <c:pt idx="62">
                  <c:v>78.736999999999995</c:v>
                </c:pt>
                <c:pt idx="63">
                  <c:v>78.748999999999995</c:v>
                </c:pt>
                <c:pt idx="64">
                  <c:v>78.760999999999996</c:v>
                </c:pt>
                <c:pt idx="65">
                  <c:v>78.772000000000006</c:v>
                </c:pt>
                <c:pt idx="66">
                  <c:v>78.784000000000006</c:v>
                </c:pt>
                <c:pt idx="67">
                  <c:v>78.798000000000002</c:v>
                </c:pt>
                <c:pt idx="68">
                  <c:v>78.811000000000007</c:v>
                </c:pt>
                <c:pt idx="69">
                  <c:v>78.820999999999998</c:v>
                </c:pt>
                <c:pt idx="70">
                  <c:v>78.834999999999994</c:v>
                </c:pt>
                <c:pt idx="71">
                  <c:v>78.847999999999999</c:v>
                </c:pt>
                <c:pt idx="72">
                  <c:v>78.863</c:v>
                </c:pt>
                <c:pt idx="73">
                  <c:v>78.873999999999995</c:v>
                </c:pt>
                <c:pt idx="74">
                  <c:v>78.882999999999996</c:v>
                </c:pt>
                <c:pt idx="75">
                  <c:v>78.894999999999996</c:v>
                </c:pt>
                <c:pt idx="76">
                  <c:v>78.903999999999996</c:v>
                </c:pt>
                <c:pt idx="77">
                  <c:v>78.917000000000002</c:v>
                </c:pt>
                <c:pt idx="78">
                  <c:v>78.933999999999997</c:v>
                </c:pt>
                <c:pt idx="79">
                  <c:v>78.948999999999998</c:v>
                </c:pt>
                <c:pt idx="80">
                  <c:v>78.960999999999999</c:v>
                </c:pt>
                <c:pt idx="81">
                  <c:v>78.977000000000004</c:v>
                </c:pt>
                <c:pt idx="82">
                  <c:v>78.991</c:v>
                </c:pt>
                <c:pt idx="83">
                  <c:v>79.004999999999995</c:v>
                </c:pt>
                <c:pt idx="84">
                  <c:v>79.021000000000001</c:v>
                </c:pt>
                <c:pt idx="85">
                  <c:v>79.034000000000006</c:v>
                </c:pt>
                <c:pt idx="86">
                  <c:v>79.046000000000006</c:v>
                </c:pt>
                <c:pt idx="87">
                  <c:v>79.061000000000007</c:v>
                </c:pt>
                <c:pt idx="88">
                  <c:v>79.076999999999998</c:v>
                </c:pt>
                <c:pt idx="89">
                  <c:v>79.09</c:v>
                </c:pt>
                <c:pt idx="90">
                  <c:v>79.102999999999994</c:v>
                </c:pt>
                <c:pt idx="91">
                  <c:v>79.117999999999995</c:v>
                </c:pt>
                <c:pt idx="92">
                  <c:v>79.132000000000005</c:v>
                </c:pt>
                <c:pt idx="93">
                  <c:v>79.147000000000006</c:v>
                </c:pt>
                <c:pt idx="94">
                  <c:v>79.158000000000001</c:v>
                </c:pt>
                <c:pt idx="95">
                  <c:v>79.174999999999997</c:v>
                </c:pt>
                <c:pt idx="96">
                  <c:v>79.186000000000007</c:v>
                </c:pt>
                <c:pt idx="97">
                  <c:v>79.201999999999998</c:v>
                </c:pt>
                <c:pt idx="98">
                  <c:v>79.212000000000003</c:v>
                </c:pt>
                <c:pt idx="99">
                  <c:v>79.225999999999999</c:v>
                </c:pt>
                <c:pt idx="100">
                  <c:v>79.239999999999995</c:v>
                </c:pt>
                <c:pt idx="101">
                  <c:v>79.254000000000005</c:v>
                </c:pt>
                <c:pt idx="102">
                  <c:v>79.266000000000005</c:v>
                </c:pt>
                <c:pt idx="103">
                  <c:v>79.28</c:v>
                </c:pt>
                <c:pt idx="104">
                  <c:v>79.295000000000002</c:v>
                </c:pt>
                <c:pt idx="105">
                  <c:v>79.308000000000007</c:v>
                </c:pt>
                <c:pt idx="106">
                  <c:v>79.323999999999998</c:v>
                </c:pt>
                <c:pt idx="107">
                  <c:v>79.332999999999998</c:v>
                </c:pt>
                <c:pt idx="108">
                  <c:v>79.346999999999994</c:v>
                </c:pt>
                <c:pt idx="109">
                  <c:v>79.361999999999995</c:v>
                </c:pt>
                <c:pt idx="110">
                  <c:v>79.373000000000005</c:v>
                </c:pt>
                <c:pt idx="111">
                  <c:v>79.385999999999996</c:v>
                </c:pt>
                <c:pt idx="112">
                  <c:v>79.399000000000001</c:v>
                </c:pt>
                <c:pt idx="113">
                  <c:v>79.412000000000006</c:v>
                </c:pt>
                <c:pt idx="114">
                  <c:v>79.424999999999997</c:v>
                </c:pt>
                <c:pt idx="115">
                  <c:v>79.438999999999993</c:v>
                </c:pt>
                <c:pt idx="116">
                  <c:v>79.453000000000003</c:v>
                </c:pt>
                <c:pt idx="117">
                  <c:v>79.462999999999994</c:v>
                </c:pt>
                <c:pt idx="118">
                  <c:v>79.477000000000004</c:v>
                </c:pt>
                <c:pt idx="119">
                  <c:v>79.489000000000004</c:v>
                </c:pt>
                <c:pt idx="120">
                  <c:v>79.501000000000005</c:v>
                </c:pt>
                <c:pt idx="121">
                  <c:v>79.515000000000001</c:v>
                </c:pt>
                <c:pt idx="122">
                  <c:v>79.525999999999996</c:v>
                </c:pt>
                <c:pt idx="123">
                  <c:v>79.539000000000001</c:v>
                </c:pt>
                <c:pt idx="124">
                  <c:v>79.551000000000002</c:v>
                </c:pt>
                <c:pt idx="125">
                  <c:v>79.563999999999993</c:v>
                </c:pt>
                <c:pt idx="126">
                  <c:v>79.578000000000003</c:v>
                </c:pt>
                <c:pt idx="127">
                  <c:v>79.587999999999994</c:v>
                </c:pt>
                <c:pt idx="128">
                  <c:v>79.599999999999994</c:v>
                </c:pt>
                <c:pt idx="129">
                  <c:v>79.611999999999995</c:v>
                </c:pt>
                <c:pt idx="130">
                  <c:v>79.620999999999995</c:v>
                </c:pt>
                <c:pt idx="131">
                  <c:v>79.632000000000005</c:v>
                </c:pt>
                <c:pt idx="132">
                  <c:v>79.641000000000005</c:v>
                </c:pt>
                <c:pt idx="133">
                  <c:v>79.653000000000006</c:v>
                </c:pt>
                <c:pt idx="134">
                  <c:v>79.662999999999997</c:v>
                </c:pt>
                <c:pt idx="135">
                  <c:v>79.671999999999997</c:v>
                </c:pt>
                <c:pt idx="136">
                  <c:v>79.682000000000002</c:v>
                </c:pt>
                <c:pt idx="137">
                  <c:v>79.694999999999993</c:v>
                </c:pt>
                <c:pt idx="138">
                  <c:v>79.703999999999994</c:v>
                </c:pt>
                <c:pt idx="139">
                  <c:v>79.715000000000003</c:v>
                </c:pt>
                <c:pt idx="140">
                  <c:v>79.725999999999999</c:v>
                </c:pt>
                <c:pt idx="141">
                  <c:v>79.736999999999995</c:v>
                </c:pt>
                <c:pt idx="142">
                  <c:v>79.745999999999995</c:v>
                </c:pt>
                <c:pt idx="143">
                  <c:v>79.756</c:v>
                </c:pt>
                <c:pt idx="144">
                  <c:v>79.762</c:v>
                </c:pt>
                <c:pt idx="145">
                  <c:v>79.772999999999996</c:v>
                </c:pt>
                <c:pt idx="146">
                  <c:v>79.78</c:v>
                </c:pt>
                <c:pt idx="147">
                  <c:v>79.790000000000006</c:v>
                </c:pt>
                <c:pt idx="148">
                  <c:v>79.798000000000002</c:v>
                </c:pt>
                <c:pt idx="149">
                  <c:v>79.804000000000002</c:v>
                </c:pt>
              </c:numCache>
            </c:numRef>
          </c:cat>
          <c:val>
            <c:numRef>
              <c:f>Sheet1!$I$142:$I$291</c:f>
              <c:numCache>
                <c:formatCode>General</c:formatCode>
                <c:ptCount val="150"/>
                <c:pt idx="0">
                  <c:v>0.94132294000000005</c:v>
                </c:pt>
                <c:pt idx="1">
                  <c:v>0.94289926000000002</c:v>
                </c:pt>
                <c:pt idx="2">
                  <c:v>0.94433405000000004</c:v>
                </c:pt>
                <c:pt idx="3">
                  <c:v>0.94393830000000001</c:v>
                </c:pt>
                <c:pt idx="4">
                  <c:v>0.94615004999999996</c:v>
                </c:pt>
                <c:pt idx="5">
                  <c:v>0.94759371000000003</c:v>
                </c:pt>
                <c:pt idx="6">
                  <c:v>0.94717788999999997</c:v>
                </c:pt>
                <c:pt idx="7">
                  <c:v>0.94680777999999999</c:v>
                </c:pt>
                <c:pt idx="8">
                  <c:v>0.94678883000000003</c:v>
                </c:pt>
                <c:pt idx="9">
                  <c:v>0.9488434</c:v>
                </c:pt>
                <c:pt idx="10">
                  <c:v>0.94815333999999996</c:v>
                </c:pt>
                <c:pt idx="11">
                  <c:v>0.94761488999999999</c:v>
                </c:pt>
                <c:pt idx="12">
                  <c:v>0.94864495999999998</c:v>
                </c:pt>
                <c:pt idx="13">
                  <c:v>0.94791811999999998</c:v>
                </c:pt>
                <c:pt idx="14">
                  <c:v>0.94886791999999998</c:v>
                </c:pt>
                <c:pt idx="15">
                  <c:v>0.94885677000000002</c:v>
                </c:pt>
                <c:pt idx="16">
                  <c:v>0.94874864000000003</c:v>
                </c:pt>
                <c:pt idx="17">
                  <c:v>0.94960814999999998</c:v>
                </c:pt>
                <c:pt idx="18">
                  <c:v>0.95086006000000001</c:v>
                </c:pt>
                <c:pt idx="19">
                  <c:v>0.94880549000000003</c:v>
                </c:pt>
                <c:pt idx="20">
                  <c:v>0.94883002000000005</c:v>
                </c:pt>
                <c:pt idx="21">
                  <c:v>0.95065158999999999</c:v>
                </c:pt>
                <c:pt idx="22">
                  <c:v>0.94897271000000005</c:v>
                </c:pt>
                <c:pt idx="23">
                  <c:v>0.94887237999999996</c:v>
                </c:pt>
                <c:pt idx="24">
                  <c:v>0.94961594999999999</c:v>
                </c:pt>
                <c:pt idx="25">
                  <c:v>0.94978317000000001</c:v>
                </c:pt>
                <c:pt idx="26">
                  <c:v>0.94876536</c:v>
                </c:pt>
                <c:pt idx="27">
                  <c:v>0.94836069000000001</c:v>
                </c:pt>
                <c:pt idx="28">
                  <c:v>0.94868843999999997</c:v>
                </c:pt>
                <c:pt idx="29">
                  <c:v>0.94873302999999998</c:v>
                </c:pt>
                <c:pt idx="30">
                  <c:v>0.94750899</c:v>
                </c:pt>
                <c:pt idx="31">
                  <c:v>0.94740977000000004</c:v>
                </c:pt>
                <c:pt idx="32">
                  <c:v>0.94586577999999999</c:v>
                </c:pt>
                <c:pt idx="33">
                  <c:v>0.94348675999999998</c:v>
                </c:pt>
                <c:pt idx="34">
                  <c:v>0.94520917000000004</c:v>
                </c:pt>
                <c:pt idx="35">
                  <c:v>0.94896267999999995</c:v>
                </c:pt>
                <c:pt idx="36">
                  <c:v>0.95063153</c:v>
                </c:pt>
                <c:pt idx="37">
                  <c:v>0.95114878999999997</c:v>
                </c:pt>
                <c:pt idx="38">
                  <c:v>0.95209078999999996</c:v>
                </c:pt>
                <c:pt idx="39">
                  <c:v>0.95190350999999995</c:v>
                </c:pt>
                <c:pt idx="40">
                  <c:v>0.95263257999999995</c:v>
                </c:pt>
                <c:pt idx="41">
                  <c:v>0.95442521000000002</c:v>
                </c:pt>
                <c:pt idx="42">
                  <c:v>0.95237729999999998</c:v>
                </c:pt>
                <c:pt idx="43">
                  <c:v>0.95296479000000001</c:v>
                </c:pt>
                <c:pt idx="44">
                  <c:v>0.95286892000000001</c:v>
                </c:pt>
                <c:pt idx="45">
                  <c:v>0.95215211</c:v>
                </c:pt>
                <c:pt idx="46">
                  <c:v>0.95212089</c:v>
                </c:pt>
                <c:pt idx="47">
                  <c:v>0.95189235999999999</c:v>
                </c:pt>
                <c:pt idx="48">
                  <c:v>0.95201610000000003</c:v>
                </c:pt>
                <c:pt idx="49">
                  <c:v>0.95233047000000004</c:v>
                </c:pt>
                <c:pt idx="50">
                  <c:v>0.95204063000000005</c:v>
                </c:pt>
                <c:pt idx="51">
                  <c:v>0.95201722</c:v>
                </c:pt>
                <c:pt idx="52">
                  <c:v>0.95196259000000005</c:v>
                </c:pt>
                <c:pt idx="53">
                  <c:v>0.95274740999999996</c:v>
                </c:pt>
                <c:pt idx="54">
                  <c:v>0.95290571000000002</c:v>
                </c:pt>
                <c:pt idx="55">
                  <c:v>0.95260359999999999</c:v>
                </c:pt>
                <c:pt idx="56">
                  <c:v>0.95299712000000003</c:v>
                </c:pt>
                <c:pt idx="57">
                  <c:v>0.95173406000000005</c:v>
                </c:pt>
                <c:pt idx="58">
                  <c:v>0.95100386999999997</c:v>
                </c:pt>
                <c:pt idx="59">
                  <c:v>0.95259022000000004</c:v>
                </c:pt>
                <c:pt idx="60">
                  <c:v>0.95158914000000006</c:v>
                </c:pt>
                <c:pt idx="61">
                  <c:v>0.95161366000000003</c:v>
                </c:pt>
                <c:pt idx="62">
                  <c:v>0.95069060999999999</c:v>
                </c:pt>
                <c:pt idx="63">
                  <c:v>0.94954349000000005</c:v>
                </c:pt>
                <c:pt idx="64">
                  <c:v>0.94948663</c:v>
                </c:pt>
                <c:pt idx="65">
                  <c:v>0.94973969000000003</c:v>
                </c:pt>
                <c:pt idx="66">
                  <c:v>0.94968395000000005</c:v>
                </c:pt>
                <c:pt idx="67">
                  <c:v>0.94886904000000005</c:v>
                </c:pt>
                <c:pt idx="68">
                  <c:v>0.94749114999999995</c:v>
                </c:pt>
                <c:pt idx="69">
                  <c:v>0.94861485999999995</c:v>
                </c:pt>
                <c:pt idx="70">
                  <c:v>0.95014213000000003</c:v>
                </c:pt>
                <c:pt idx="71">
                  <c:v>0.94701736000000003</c:v>
                </c:pt>
                <c:pt idx="72">
                  <c:v>0.94759371000000003</c:v>
                </c:pt>
                <c:pt idx="73">
                  <c:v>0.94814999</c:v>
                </c:pt>
                <c:pt idx="74">
                  <c:v>0.94871854</c:v>
                </c:pt>
                <c:pt idx="75">
                  <c:v>0.94964939000000004</c:v>
                </c:pt>
                <c:pt idx="76">
                  <c:v>0.94814664999999998</c:v>
                </c:pt>
                <c:pt idx="77">
                  <c:v>0.94789805000000005</c:v>
                </c:pt>
                <c:pt idx="78">
                  <c:v>0.94786461</c:v>
                </c:pt>
                <c:pt idx="79">
                  <c:v>0.94620022000000004</c:v>
                </c:pt>
                <c:pt idx="80">
                  <c:v>0.94618683999999997</c:v>
                </c:pt>
                <c:pt idx="81">
                  <c:v>0.94774309000000001</c:v>
                </c:pt>
                <c:pt idx="82">
                  <c:v>0.94540983000000001</c:v>
                </c:pt>
                <c:pt idx="83">
                  <c:v>0.94618015</c:v>
                </c:pt>
                <c:pt idx="84">
                  <c:v>0.94635963000000001</c:v>
                </c:pt>
                <c:pt idx="85">
                  <c:v>0.94639865000000001</c:v>
                </c:pt>
                <c:pt idx="86">
                  <c:v>0.94481340999999996</c:v>
                </c:pt>
                <c:pt idx="87">
                  <c:v>0.94988795999999998</c:v>
                </c:pt>
                <c:pt idx="88">
                  <c:v>0.94223372999999999</c:v>
                </c:pt>
                <c:pt idx="89">
                  <c:v>0.94361941999999999</c:v>
                </c:pt>
                <c:pt idx="90">
                  <c:v>0.94595719</c:v>
                </c:pt>
                <c:pt idx="91">
                  <c:v>0.94530168999999997</c:v>
                </c:pt>
                <c:pt idx="92">
                  <c:v>0.94614113</c:v>
                </c:pt>
                <c:pt idx="93">
                  <c:v>0.94720910999999997</c:v>
                </c:pt>
                <c:pt idx="94">
                  <c:v>0.94489701999999998</c:v>
                </c:pt>
                <c:pt idx="95">
                  <c:v>0.94511774999999998</c:v>
                </c:pt>
                <c:pt idx="96">
                  <c:v>0.94552800000000004</c:v>
                </c:pt>
                <c:pt idx="97">
                  <c:v>0.94516792000000005</c:v>
                </c:pt>
                <c:pt idx="98">
                  <c:v>0.94412001000000001</c:v>
                </c:pt>
                <c:pt idx="99">
                  <c:v>0.94401299000000005</c:v>
                </c:pt>
                <c:pt idx="100">
                  <c:v>0.94494049999999996</c:v>
                </c:pt>
                <c:pt idx="101">
                  <c:v>0.94429726000000003</c:v>
                </c:pt>
                <c:pt idx="102">
                  <c:v>0.94530281000000005</c:v>
                </c:pt>
                <c:pt idx="103">
                  <c:v>0.94402525000000004</c:v>
                </c:pt>
                <c:pt idx="104">
                  <c:v>0.94401632999999996</c:v>
                </c:pt>
                <c:pt idx="105">
                  <c:v>0.94436081000000005</c:v>
                </c:pt>
                <c:pt idx="106">
                  <c:v>0.94603077000000002</c:v>
                </c:pt>
                <c:pt idx="107">
                  <c:v>0.94233739999999999</c:v>
                </c:pt>
                <c:pt idx="108">
                  <c:v>0.94498285999999998</c:v>
                </c:pt>
                <c:pt idx="109">
                  <c:v>0.94696943</c:v>
                </c:pt>
                <c:pt idx="110">
                  <c:v>0.94631615999999996</c:v>
                </c:pt>
                <c:pt idx="111">
                  <c:v>0.94638080999999996</c:v>
                </c:pt>
                <c:pt idx="112">
                  <c:v>0.94668850000000004</c:v>
                </c:pt>
                <c:pt idx="113">
                  <c:v>0.94725369999999998</c:v>
                </c:pt>
                <c:pt idx="114">
                  <c:v>0.94748222999999998</c:v>
                </c:pt>
                <c:pt idx="115">
                  <c:v>0.94892701000000002</c:v>
                </c:pt>
                <c:pt idx="116">
                  <c:v>0.94797385999999995</c:v>
                </c:pt>
                <c:pt idx="117">
                  <c:v>0.94824920999999995</c:v>
                </c:pt>
                <c:pt idx="118">
                  <c:v>0.95196371000000002</c:v>
                </c:pt>
                <c:pt idx="119">
                  <c:v>0.94889690999999998</c:v>
                </c:pt>
                <c:pt idx="120">
                  <c:v>0.94825700999999996</c:v>
                </c:pt>
                <c:pt idx="121">
                  <c:v>0.94759260000000001</c:v>
                </c:pt>
                <c:pt idx="122">
                  <c:v>0.94871854</c:v>
                </c:pt>
                <c:pt idx="123">
                  <c:v>0.95008638999999995</c:v>
                </c:pt>
                <c:pt idx="124">
                  <c:v>0.94888463999999995</c:v>
                </c:pt>
                <c:pt idx="125">
                  <c:v>0.94887907000000005</c:v>
                </c:pt>
                <c:pt idx="126">
                  <c:v>0.94896491000000005</c:v>
                </c:pt>
                <c:pt idx="127">
                  <c:v>0.94872856999999999</c:v>
                </c:pt>
                <c:pt idx="128">
                  <c:v>0.94914438999999995</c:v>
                </c:pt>
                <c:pt idx="129">
                  <c:v>0.95014436000000002</c:v>
                </c:pt>
                <c:pt idx="130">
                  <c:v>0.94919456000000002</c:v>
                </c:pt>
                <c:pt idx="131">
                  <c:v>0.94797050999999999</c:v>
                </c:pt>
                <c:pt idx="132">
                  <c:v>0.94739974000000005</c:v>
                </c:pt>
                <c:pt idx="133">
                  <c:v>0.95012874999999997</c:v>
                </c:pt>
                <c:pt idx="134">
                  <c:v>0.94931494999999999</c:v>
                </c:pt>
                <c:pt idx="135">
                  <c:v>0.94877650999999996</c:v>
                </c:pt>
                <c:pt idx="136">
                  <c:v>0.94978094000000002</c:v>
                </c:pt>
                <c:pt idx="137">
                  <c:v>0.95021235999999998</c:v>
                </c:pt>
                <c:pt idx="138">
                  <c:v>0.94969287000000002</c:v>
                </c:pt>
                <c:pt idx="139">
                  <c:v>0.94968061000000004</c:v>
                </c:pt>
                <c:pt idx="140">
                  <c:v>0.94854574999999997</c:v>
                </c:pt>
                <c:pt idx="141">
                  <c:v>0.94895598999999997</c:v>
                </c:pt>
                <c:pt idx="142">
                  <c:v>0.94917003</c:v>
                </c:pt>
                <c:pt idx="143">
                  <c:v>0.95069506999999998</c:v>
                </c:pt>
                <c:pt idx="144">
                  <c:v>0.95190907999999996</c:v>
                </c:pt>
                <c:pt idx="145">
                  <c:v>0.95416097</c:v>
                </c:pt>
                <c:pt idx="146">
                  <c:v>0.95124688999999996</c:v>
                </c:pt>
                <c:pt idx="147">
                  <c:v>0.95176749999999999</c:v>
                </c:pt>
                <c:pt idx="148">
                  <c:v>0.95208632999999998</c:v>
                </c:pt>
                <c:pt idx="149">
                  <c:v>0.95249099999999998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78860672"/>
        <c:axId val="78862592"/>
      </c:lineChart>
      <c:catAx>
        <c:axId val="7886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Temperature</a:t>
                </a:r>
                <a:r>
                  <a:rPr lang="pl-PL" baseline="0"/>
                  <a:t> [K]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8862592"/>
        <c:crosses val="autoZero"/>
        <c:auto val="1"/>
        <c:lblAlgn val="ctr"/>
        <c:lblOffset val="100"/>
        <c:noMultiLvlLbl val="0"/>
      </c:catAx>
      <c:valAx>
        <c:axId val="78862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>
                    <a:effectLst/>
                  </a:rPr>
                  <a:t>Voltage [V]</a:t>
                </a:r>
                <a:endParaRPr lang="en-GB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86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259A4-CF62-47CB-8C10-201FF2946998}" type="datetimeFigureOut">
              <a:rPr lang="en-GB" smtClean="0"/>
              <a:pPr/>
              <a:t>07/10/2014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FB5E-AFD9-4393-B65C-91555B37E4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86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EAE5-ED8F-4597-928E-E8228501D01A}" type="datetimeFigureOut">
              <a:rPr lang="en-GB" smtClean="0"/>
              <a:pPr/>
              <a:t>07/10/2014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0FA86-7D9B-4290-B0DF-BE60E5E8DA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45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21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8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4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9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0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3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0419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11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7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70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>
            <a:lvl1pPr marL="36576" indent="0">
              <a:buNone/>
              <a:defRPr/>
            </a:lvl1pPr>
          </a:lstStyle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4D157-CA39-4D3E-AB35-EE3BD0F9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6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6949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3" name="Image 2" descr="bande-02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6124202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199" y="83659"/>
            <a:ext cx="3725333" cy="66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8532" y="5913256"/>
            <a:ext cx="2802468" cy="778821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Wojciech Żak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w</a:t>
            </a:r>
            <a:r>
              <a:rPr lang="pl-PL" dirty="0" smtClean="0">
                <a:solidFill>
                  <a:srgbClr val="002060"/>
                </a:solidFill>
              </a:rPr>
              <a:t>ojciech.zak</a:t>
            </a:r>
            <a:r>
              <a:rPr lang="en-GB" dirty="0" smtClean="0">
                <a:solidFill>
                  <a:srgbClr val="002060"/>
                </a:solidFill>
              </a:rPr>
              <a:t>@cern.ch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505075"/>
            <a:ext cx="9010649" cy="24479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DC6D"/>
                </a:solidFill>
              </a:rPr>
              <a:t>Optical Wire Position Monitor</a:t>
            </a:r>
            <a:endParaRPr lang="en-US" sz="5000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Sensor characterization at room temp</a:t>
            </a:r>
            <a:endParaRPr lang="en-US" sz="3200" b="1" dirty="0"/>
          </a:p>
        </p:txBody>
      </p:sp>
      <p:pic>
        <p:nvPicPr>
          <p:cNvPr id="1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4337351"/>
            <a:ext cx="91439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The high-precision, linear stages from Newport®, mounted in XY configuration, providing an accuracy of 1 µm on 150 mm maximum displacement. A motor controller, Newport® ESP7000, is used for acquiring the position through a linear encoder. A DC motor with a low-friction ball screw eliminates slip-stick effects and delivers displacements with 100-nm incremental motion capability. Manual adjustments can be made using a knob at the end of the motor.</a:t>
            </a:r>
          </a:p>
          <a:p>
            <a:pPr algn="just"/>
            <a:r>
              <a:rPr lang="en-GB" sz="1600" dirty="0"/>
              <a:t>An important source of the uncertainty is the parallelism of the stages. Using a Leica laser system, based on the optical interferometry effect, and level meters were used to adjust the parallelism.</a:t>
            </a:r>
          </a:p>
          <a:p>
            <a:pPr algn="just"/>
            <a:endParaRPr lang="en-US" sz="1200" dirty="0"/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40" y="1005289"/>
            <a:ext cx="3472185" cy="333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7" y="1005289"/>
            <a:ext cx="3863872" cy="333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7436322" y="6337899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C. Petrone</a:t>
            </a:r>
            <a:endParaRPr lang="en-GB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8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15"/>
            <a:ext cx="8226854" cy="940443"/>
          </a:xfrm>
        </p:spPr>
        <p:txBody>
          <a:bodyPr/>
          <a:lstStyle/>
          <a:p>
            <a:pPr algn="ctr"/>
            <a:r>
              <a:rPr lang="pl-PL" dirty="0" smtClean="0"/>
              <a:t>Tests setups</a:t>
            </a:r>
            <a:endParaRPr lang="en-US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17174" y="502920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Box </a:t>
            </a:r>
            <a:r>
              <a:rPr lang="en-GB" dirty="0"/>
              <a:t>to shield the environment light </a:t>
            </a:r>
            <a:r>
              <a:rPr lang="en-GB" dirty="0" smtClean="0"/>
              <a:t>noise</a:t>
            </a:r>
            <a:r>
              <a:rPr lang="pl-PL" dirty="0" smtClean="0"/>
              <a:t>,</a:t>
            </a:r>
          </a:p>
          <a:p>
            <a:r>
              <a:rPr lang="pl-PL" dirty="0" smtClean="0"/>
              <a:t>	setup with 2.5mm wire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0647" y="5020733"/>
            <a:ext cx="303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Test</a:t>
            </a:r>
            <a:r>
              <a:rPr lang="en-GB" dirty="0" smtClean="0"/>
              <a:t> </a:t>
            </a:r>
            <a:r>
              <a:rPr lang="en-GB" dirty="0"/>
              <a:t>setup with 1.5 mm wire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36322" y="6337899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C. Petrone</a:t>
            </a: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914400"/>
            <a:ext cx="86201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6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26246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/>
              <a:t>Results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540933" y="847240"/>
            <a:ext cx="5909734" cy="4943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467" y="5756597"/>
            <a:ext cx="8500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Output </a:t>
            </a:r>
            <a:r>
              <a:rPr lang="en-GB" dirty="0"/>
              <a:t>voltage signal variations according to the movement of the 2.5mm </a:t>
            </a:r>
            <a:r>
              <a:rPr lang="en-GB" dirty="0" smtClean="0"/>
              <a:t>wire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6322" y="6337899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C. Petrone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8050" y="971550"/>
            <a:ext cx="188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Phototransistor 1</a:t>
            </a:r>
          </a:p>
          <a:p>
            <a:r>
              <a:rPr lang="pl-PL" sz="1600" dirty="0"/>
              <a:t>Phototransistor </a:t>
            </a:r>
            <a:r>
              <a:rPr lang="pl-PL" sz="1600" dirty="0" smtClean="0"/>
              <a:t>2</a:t>
            </a:r>
            <a:endParaRPr lang="en-US" sz="1600" dirty="0"/>
          </a:p>
          <a:p>
            <a:r>
              <a:rPr lang="pl-PL" sz="1600" dirty="0"/>
              <a:t>Phototransistor </a:t>
            </a:r>
            <a:r>
              <a:rPr lang="pl-PL" sz="1600" dirty="0" smtClean="0"/>
              <a:t>3</a:t>
            </a:r>
            <a:endParaRPr lang="en-US" sz="1600" dirty="0"/>
          </a:p>
          <a:p>
            <a:r>
              <a:rPr lang="pl-PL" sz="1600" dirty="0"/>
              <a:t>Phototransistor 4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695700" y="1247775"/>
            <a:ext cx="1000125" cy="5810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638425" y="3514725"/>
            <a:ext cx="1057275" cy="5524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638425" y="1247775"/>
            <a:ext cx="1057275" cy="22669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00300" y="222885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2mm!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06245" y="544935"/>
            <a:ext cx="5731510" cy="189039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704812" y="3066310"/>
            <a:ext cx="5731510" cy="1751965"/>
          </a:xfrm>
          <a:prstGeom prst="rect">
            <a:avLst/>
          </a:prstGeom>
        </p:spPr>
      </p:pic>
      <p:pic>
        <p:nvPicPr>
          <p:cNvPr id="5" name="Picture 4" descr="C:\RosSaNa\RoSSaNa_C\BONOMIfellow\img\mine\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0266" y="2535072"/>
            <a:ext cx="862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Output voltage signal variations according to the movement of the 1.5mm </a:t>
            </a:r>
            <a:r>
              <a:rPr lang="en-GB" dirty="0" smtClean="0"/>
              <a:t>wire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06245" y="4944359"/>
            <a:ext cx="6531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Standard deviation on three measurements in a row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6322" y="6337899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C. Petrone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8051" y="640185"/>
            <a:ext cx="188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Phototransistor 1</a:t>
            </a:r>
          </a:p>
          <a:p>
            <a:r>
              <a:rPr lang="pl-PL" sz="1600" dirty="0"/>
              <a:t>Phototransistor </a:t>
            </a:r>
            <a:r>
              <a:rPr lang="pl-PL" sz="1600" dirty="0" smtClean="0"/>
              <a:t>2</a:t>
            </a:r>
            <a:endParaRPr lang="en-US" sz="1600" dirty="0"/>
          </a:p>
          <a:p>
            <a:r>
              <a:rPr lang="pl-PL" sz="1600" dirty="0"/>
              <a:t>Phototransistor </a:t>
            </a:r>
            <a:r>
              <a:rPr lang="pl-PL" sz="1600" dirty="0" smtClean="0"/>
              <a:t>3</a:t>
            </a:r>
            <a:endParaRPr lang="en-US" sz="1600" dirty="0"/>
          </a:p>
          <a:p>
            <a:r>
              <a:rPr lang="pl-PL" sz="1600" dirty="0"/>
              <a:t>Phototransistor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06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33" y="224909"/>
            <a:ext cx="8974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Expectations for tests in </a:t>
            </a:r>
            <a:r>
              <a:rPr lang="en-US" sz="3600" b="1" dirty="0" smtClean="0"/>
              <a:t>liquid</a:t>
            </a:r>
            <a:r>
              <a:rPr lang="en-US" sz="3600" b="1" dirty="0" smtClean="0"/>
              <a:t> nitrogen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641101"/>
            <a:ext cx="9143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Try to reproduce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Reduce the size of the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Check where to place the resistors: outside or inside the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Find the best way to power up LEDs and phototransistors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Design PCB which allow us easily change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Check behavior of the components with temperature</a:t>
            </a:r>
            <a:endParaRPr lang="en-US" sz="2800" dirty="0"/>
          </a:p>
        </p:txBody>
      </p:sp>
      <p:pic>
        <p:nvPicPr>
          <p:cNvPr id="5" name="Picture 4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2" y="102818"/>
            <a:ext cx="3956580" cy="61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83" y="226999"/>
            <a:ext cx="5490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Setup for tests „at cold</a:t>
            </a:r>
            <a:r>
              <a:rPr lang="pl-PL" sz="4000" dirty="0" smtClean="0"/>
              <a:t>”</a:t>
            </a:r>
            <a:endParaRPr lang="en-US" sz="4000" dirty="0"/>
          </a:p>
        </p:txBody>
      </p:sp>
      <p:pic>
        <p:nvPicPr>
          <p:cNvPr id="8" name="Picture 7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wzak\opto\photo\IMAG07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33079" r="18362" b="29373"/>
          <a:stretch/>
        </p:blipFill>
        <p:spPr bwMode="auto">
          <a:xfrm>
            <a:off x="245533" y="1015999"/>
            <a:ext cx="4784261" cy="41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1225" y="524246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PCB with two sensors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24215" y="5304022"/>
            <a:ext cx="1446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K. Motala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235" y="42333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Cross section of the cryostat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305550" y="4886325"/>
            <a:ext cx="1476375" cy="3561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1" idx="0"/>
          </p:cNvCxnSpPr>
          <p:nvPr/>
        </p:nvCxnSpPr>
        <p:spPr>
          <a:xfrm>
            <a:off x="7648575" y="4962525"/>
            <a:ext cx="789705" cy="886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34350" y="584893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wire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72275" y="4962525"/>
            <a:ext cx="150547" cy="115038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95950" y="6286501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</a:t>
            </a:r>
            <a:r>
              <a:rPr lang="en-US" dirty="0" smtClean="0"/>
              <a:t>ED/phototransistor</a:t>
            </a:r>
            <a:r>
              <a:rPr lang="pl-PL" dirty="0" smtClean="0"/>
              <a:t>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95350" y="4314825"/>
            <a:ext cx="581477" cy="12969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695950"/>
            <a:ext cx="4899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JUMPER to control which resistor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use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67" y="65333"/>
            <a:ext cx="3270533" cy="58016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3761" y="5972041"/>
            <a:ext cx="173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During the test</a:t>
            </a:r>
            <a:endParaRPr lang="en-US" dirty="0"/>
          </a:p>
        </p:txBody>
      </p:sp>
      <p:pic>
        <p:nvPicPr>
          <p:cNvPr id="7" name="Picture 6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30933" y="6029873"/>
            <a:ext cx="1446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K. Motala</a:t>
            </a: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1257"/>
            <a:ext cx="4895850" cy="313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150" y="16192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Resistors inside the cryostat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2269" y="359586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Resistors outside the cryostat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" y="3938292"/>
            <a:ext cx="5133975" cy="27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3965192"/>
            <a:ext cx="3819525" cy="1483108"/>
          </a:xfrm>
          <a:prstGeom prst="rect">
            <a:avLst/>
          </a:prstGeom>
          <a:solidFill>
            <a:srgbClr val="0070C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09736" y="1328912"/>
            <a:ext cx="1189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rgbClr val="00B0F0"/>
                </a:solidFill>
              </a:rPr>
              <a:t>77K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78" y="3937305"/>
            <a:ext cx="1189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rgbClr val="00B0F0"/>
                </a:solidFill>
              </a:rPr>
              <a:t>77K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4283" y="6088559"/>
            <a:ext cx="150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</a:rPr>
              <a:t>300K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046939"/>
              </p:ext>
            </p:extLst>
          </p:nvPr>
        </p:nvGraphicFramePr>
        <p:xfrm>
          <a:off x="84666" y="539750"/>
          <a:ext cx="8940800" cy="55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0615" y="196333"/>
            <a:ext cx="578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Repetition test, sensor 1 – resistors inside cryostat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2535" y="5994400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Samples were taken every 10 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17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3549" y="196333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Resistors outside cryostat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7980"/>
              </p:ext>
            </p:extLst>
          </p:nvPr>
        </p:nvGraphicFramePr>
        <p:xfrm>
          <a:off x="118533" y="889000"/>
          <a:ext cx="8881534" cy="513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22535" y="5994400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Samples were taken every 10 s</a:t>
            </a:r>
            <a:endParaRPr lang="en-US" sz="1200" dirty="0"/>
          </a:p>
        </p:txBody>
      </p:sp>
      <p:pic>
        <p:nvPicPr>
          <p:cNvPr id="6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24704"/>
          <a:stretch/>
        </p:blipFill>
        <p:spPr bwMode="auto">
          <a:xfrm>
            <a:off x="76958" y="591066"/>
            <a:ext cx="4998085" cy="5495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7043" y="221734"/>
            <a:ext cx="356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Test at cold with movable wire </a:t>
            </a:r>
            <a:endParaRPr lang="en-US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8847" y="2425024"/>
            <a:ext cx="6433066" cy="202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2504" y="621826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cryostat with movable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Outline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325606"/>
            <a:ext cx="8442921" cy="4667421"/>
          </a:xfrm>
        </p:spPr>
        <p:txBody>
          <a:bodyPr>
            <a:normAutofit/>
          </a:bodyPr>
          <a:lstStyle/>
          <a:p>
            <a:r>
              <a:rPr lang="en-US" dirty="0"/>
              <a:t>Application</a:t>
            </a:r>
            <a:r>
              <a:rPr lang="pl-PL" dirty="0"/>
              <a:t> of the OPWM in the </a:t>
            </a:r>
            <a:r>
              <a:rPr lang="en-GB" dirty="0"/>
              <a:t>SPL</a:t>
            </a:r>
            <a:r>
              <a:rPr lang="pl-PL" dirty="0"/>
              <a:t> </a:t>
            </a:r>
            <a:r>
              <a:rPr lang="en-GB" dirty="0"/>
              <a:t>Mock-up</a:t>
            </a:r>
          </a:p>
          <a:p>
            <a:r>
              <a:rPr lang="pl-PL" dirty="0" smtClean="0"/>
              <a:t>I</a:t>
            </a:r>
            <a:r>
              <a:rPr lang="en-US" dirty="0"/>
              <a:t>de</a:t>
            </a:r>
            <a:r>
              <a:rPr lang="pl-PL" dirty="0"/>
              <a:t>a </a:t>
            </a:r>
            <a:r>
              <a:rPr lang="en-GB" dirty="0"/>
              <a:t>of</a:t>
            </a:r>
            <a:r>
              <a:rPr lang="pl-PL" dirty="0"/>
              <a:t> </a:t>
            </a:r>
            <a:r>
              <a:rPr lang="en-US" dirty="0" smtClean="0"/>
              <a:t>the</a:t>
            </a:r>
            <a:r>
              <a:rPr lang="pl-PL" dirty="0" smtClean="0"/>
              <a:t> </a:t>
            </a:r>
            <a:r>
              <a:rPr lang="en-US" dirty="0"/>
              <a:t>Optical</a:t>
            </a:r>
            <a:r>
              <a:rPr lang="pl-PL" dirty="0"/>
              <a:t> </a:t>
            </a:r>
            <a:r>
              <a:rPr lang="en-US" dirty="0"/>
              <a:t>Wire</a:t>
            </a:r>
            <a:r>
              <a:rPr lang="pl-PL" dirty="0"/>
              <a:t> </a:t>
            </a:r>
            <a:r>
              <a:rPr lang="en-US" dirty="0" smtClean="0"/>
              <a:t>Position</a:t>
            </a:r>
            <a:r>
              <a:rPr lang="pl-PL" dirty="0" smtClean="0"/>
              <a:t> </a:t>
            </a:r>
            <a:r>
              <a:rPr lang="en-US" dirty="0" smtClean="0"/>
              <a:t>Monitor</a:t>
            </a:r>
          </a:p>
          <a:p>
            <a:r>
              <a:rPr lang="en-US" dirty="0" smtClean="0"/>
              <a:t>Conception</a:t>
            </a:r>
            <a:r>
              <a:rPr lang="pl-PL" dirty="0" smtClean="0"/>
              <a:t> </a:t>
            </a:r>
            <a:r>
              <a:rPr lang="en-US" dirty="0" smtClean="0"/>
              <a:t>tests</a:t>
            </a:r>
            <a:r>
              <a:rPr lang="pl-PL" dirty="0" smtClean="0"/>
              <a:t> </a:t>
            </a:r>
            <a:r>
              <a:rPr lang="en-US" dirty="0" smtClean="0"/>
              <a:t>and</a:t>
            </a:r>
            <a:r>
              <a:rPr lang="pl-PL" dirty="0" smtClean="0"/>
              <a:t> </a:t>
            </a:r>
            <a:r>
              <a:rPr lang="en-US" dirty="0" smtClean="0"/>
              <a:t>calibration</a:t>
            </a:r>
            <a:r>
              <a:rPr lang="pl-PL" dirty="0" smtClean="0"/>
              <a:t> </a:t>
            </a:r>
            <a:r>
              <a:rPr lang="pl-PL" dirty="0"/>
              <a:t>at warm</a:t>
            </a:r>
            <a:endParaRPr lang="en-GB" dirty="0"/>
          </a:p>
          <a:p>
            <a:r>
              <a:rPr lang="en-US" dirty="0" smtClean="0"/>
              <a:t>Tests</a:t>
            </a:r>
            <a:r>
              <a:rPr lang="pl-PL" dirty="0" smtClean="0"/>
              <a:t> </a:t>
            </a:r>
            <a:r>
              <a:rPr lang="pl-PL" dirty="0"/>
              <a:t>at </a:t>
            </a:r>
            <a:r>
              <a:rPr lang="en-US" dirty="0" smtClean="0"/>
              <a:t>liquid nitrogen</a:t>
            </a:r>
            <a:endParaRPr lang="pl-PL" dirty="0"/>
          </a:p>
          <a:p>
            <a:r>
              <a:rPr lang="en-US" dirty="0" smtClean="0"/>
              <a:t>Behavior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US" dirty="0" smtClean="0"/>
              <a:t>components</a:t>
            </a:r>
            <a:r>
              <a:rPr lang="en-GB" dirty="0" smtClean="0"/>
              <a:t> </a:t>
            </a:r>
            <a:r>
              <a:rPr lang="en-GB" dirty="0"/>
              <a:t>with </a:t>
            </a:r>
            <a:r>
              <a:rPr lang="en-US" dirty="0" smtClean="0"/>
              <a:t>temperature</a:t>
            </a:r>
          </a:p>
          <a:p>
            <a:r>
              <a:rPr lang="en-US" dirty="0" smtClean="0"/>
              <a:t>Conclusions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05063"/>
            <a:ext cx="6477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775" y="1726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Electric circuit: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Adjustable voltage or current supply for the LEDs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Osram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LED SFH 484-2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Osram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phototransistor SFH313FA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3x PT100: 2 at the bottom, 1 at the top flange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Every sample correspond to 100 microns displacement of the top plate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r="17136"/>
          <a:stretch/>
        </p:blipFill>
        <p:spPr>
          <a:xfrm>
            <a:off x="5495925" y="87927"/>
            <a:ext cx="3541185" cy="27790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6480" b="26501"/>
          <a:stretch/>
        </p:blipFill>
        <p:spPr bwMode="auto">
          <a:xfrm>
            <a:off x="0" y="3278201"/>
            <a:ext cx="2667000" cy="2765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1978" y="196333"/>
            <a:ext cx="406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First test at cold with movable wire</a:t>
            </a:r>
            <a:endParaRPr lang="en-US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65608769"/>
              </p:ext>
            </p:extLst>
          </p:nvPr>
        </p:nvGraphicFramePr>
        <p:xfrm>
          <a:off x="863600" y="787400"/>
          <a:ext cx="7738533" cy="520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825" y="285749"/>
            <a:ext cx="81724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Lists of improvements</a:t>
            </a:r>
            <a:r>
              <a:rPr lang="pl-PL" sz="28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New length</a:t>
            </a:r>
            <a:r>
              <a:rPr lang="pl-PL" sz="2800" dirty="0" smtClean="0"/>
              <a:t> </a:t>
            </a:r>
            <a:r>
              <a:rPr lang="en-US" sz="2800" dirty="0" smtClean="0"/>
              <a:t>of the cryostat (0.5m) to have bigger temperature drop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Fisher plugs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PCB to easily change LED and/or phototransistors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Fixation for the wire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Upgraded </a:t>
            </a:r>
            <a:r>
              <a:rPr lang="en-US" sz="2800" dirty="0" err="1" smtClean="0"/>
              <a:t>thermalisation</a:t>
            </a:r>
            <a:r>
              <a:rPr lang="en-US" sz="2800" dirty="0" smtClean="0"/>
              <a:t> for the cable</a:t>
            </a:r>
            <a:r>
              <a:rPr lang="pl-PL" sz="2800" dirty="0" smtClean="0"/>
              <a:t>s</a:t>
            </a:r>
          </a:p>
          <a:p>
            <a:r>
              <a:rPr lang="pl-PL" sz="2800" dirty="0" smtClean="0"/>
              <a:t>Added: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Clamps for test cryostat to the „tank” for liquid N</a:t>
            </a:r>
            <a:r>
              <a:rPr lang="en-US" sz="1400" dirty="0" smtClean="0"/>
              <a:t>2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Support to better guide bar with</a:t>
            </a:r>
            <a:r>
              <a:rPr lang="pl-PL" sz="2800" dirty="0" smtClean="0"/>
              <a:t> the</a:t>
            </a:r>
            <a:r>
              <a:rPr lang="en-US" sz="2800" dirty="0" smtClean="0"/>
              <a:t> wire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 more linear potentiometers</a:t>
            </a:r>
          </a:p>
          <a:p>
            <a:endParaRPr lang="pl-P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4" r="21748"/>
          <a:stretch/>
        </p:blipFill>
        <p:spPr>
          <a:xfrm>
            <a:off x="4783667" y="651933"/>
            <a:ext cx="4148668" cy="506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7269" y="196333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The new PCB to test different LEDs/phototransistors</a:t>
            </a:r>
            <a:endParaRPr lang="en-US" b="1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wzak\opto\photo\IMAG07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33079" r="25363" b="29373"/>
          <a:stretch/>
        </p:blipFill>
        <p:spPr bwMode="auto">
          <a:xfrm>
            <a:off x="52842" y="1337731"/>
            <a:ext cx="4347784" cy="41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33800" y="3014133"/>
            <a:ext cx="1617133" cy="39979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4610" y="196333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New guidance for the bar with the wire and potentiometers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9" b="6240"/>
          <a:stretch/>
        </p:blipFill>
        <p:spPr bwMode="auto">
          <a:xfrm>
            <a:off x="4215976" y="565663"/>
            <a:ext cx="4996180" cy="5847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895601" y="3344333"/>
            <a:ext cx="1888066" cy="6434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17948" b="39850"/>
          <a:stretch/>
        </p:blipFill>
        <p:spPr bwMode="auto">
          <a:xfrm>
            <a:off x="160868" y="884262"/>
            <a:ext cx="3158066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54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2533" y="747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Behavior of phototransistor with LED powered up with constant current</a:t>
            </a:r>
            <a:endParaRPr lang="en-US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86315650"/>
              </p:ext>
            </p:extLst>
          </p:nvPr>
        </p:nvGraphicFramePr>
        <p:xfrm>
          <a:off x="685800" y="444100"/>
          <a:ext cx="8023860" cy="577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9350" y="6111930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</a:t>
            </a:r>
            <a:r>
              <a:rPr lang="pl-PL" dirty="0" smtClean="0"/>
              <a:t> stands for „warm” (300K)</a:t>
            </a:r>
          </a:p>
          <a:p>
            <a:r>
              <a:rPr lang="pl-PL" b="1" dirty="0" smtClean="0"/>
              <a:t>c</a:t>
            </a:r>
            <a:r>
              <a:rPr lang="pl-PL" dirty="0" smtClean="0"/>
              <a:t> </a:t>
            </a:r>
            <a:r>
              <a:rPr lang="en-US" dirty="0" smtClean="0"/>
              <a:t>stands</a:t>
            </a:r>
            <a:r>
              <a:rPr lang="pl-PL" dirty="0" smtClean="0"/>
              <a:t> for „cold” (77K)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53425" y="4191000"/>
            <a:ext cx="95250" cy="180975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3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30304945"/>
              </p:ext>
            </p:extLst>
          </p:nvPr>
        </p:nvGraphicFramePr>
        <p:xfrm>
          <a:off x="821267" y="364067"/>
          <a:ext cx="7890933" cy="57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01600" y="91701"/>
            <a:ext cx="896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Behavior of phototransistor with LED powered up with constant voltage drop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29350" y="6111930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</a:t>
            </a:r>
            <a:r>
              <a:rPr lang="pl-PL" dirty="0" smtClean="0"/>
              <a:t> stands for „warm” (300K)</a:t>
            </a:r>
          </a:p>
          <a:p>
            <a:r>
              <a:rPr lang="pl-PL" b="1" dirty="0" smtClean="0"/>
              <a:t>c</a:t>
            </a:r>
            <a:r>
              <a:rPr lang="pl-PL" dirty="0" smtClean="0"/>
              <a:t> </a:t>
            </a:r>
            <a:r>
              <a:rPr lang="en-US" dirty="0" smtClean="0"/>
              <a:t>stands</a:t>
            </a:r>
            <a:r>
              <a:rPr lang="pl-PL" dirty="0" smtClean="0"/>
              <a:t> for „cold” (77K)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353425" y="4191000"/>
            <a:ext cx="95250" cy="180975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89" y="600617"/>
            <a:ext cx="5730875" cy="32308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1" y="1506218"/>
            <a:ext cx="2867081" cy="4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/>
          <p:cNvSpPr/>
          <p:nvPr/>
        </p:nvSpPr>
        <p:spPr>
          <a:xfrm>
            <a:off x="2130492" y="2594534"/>
            <a:ext cx="597639" cy="2205434"/>
          </a:xfrm>
          <a:prstGeom prst="curvedLef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0800000">
            <a:off x="334934" y="2594534"/>
            <a:ext cx="597639" cy="2205434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867" y="2397272"/>
            <a:ext cx="16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LED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462" y="4945390"/>
            <a:ext cx="215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RECEIVER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1398" y="1905522"/>
            <a:ext cx="102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PT100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300K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1398" y="4464910"/>
            <a:ext cx="1063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PT100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77K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21" y="3429000"/>
            <a:ext cx="5731510" cy="3230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200" y="152400"/>
            <a:ext cx="865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Behavior of components with temperature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76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8" y="2216057"/>
            <a:ext cx="2867081" cy="4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63894" y="3107111"/>
            <a:ext cx="16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00" y="5655229"/>
            <a:ext cx="215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RECEIVER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1756" y="2752816"/>
            <a:ext cx="10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300K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0425" y="5285897"/>
            <a:ext cx="1063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77K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163" y="118533"/>
            <a:ext cx="295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 during tests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66267" y="93133"/>
            <a:ext cx="31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Voltage</a:t>
            </a:r>
            <a:r>
              <a:rPr lang="pl-PL" b="1" dirty="0" smtClean="0"/>
              <a:t> </a:t>
            </a:r>
            <a:r>
              <a:rPr lang="en-US" b="1" dirty="0" smtClean="0"/>
              <a:t>drop</a:t>
            </a:r>
            <a:r>
              <a:rPr lang="pl-PL" b="1" dirty="0" smtClean="0"/>
              <a:t> </a:t>
            </a:r>
            <a:r>
              <a:rPr lang="en-US" b="1" dirty="0" smtClean="0"/>
              <a:t>at the</a:t>
            </a:r>
            <a:r>
              <a:rPr lang="pl-PL" b="1" dirty="0" smtClean="0"/>
              <a:t> </a:t>
            </a:r>
            <a:r>
              <a:rPr lang="pl-PL" b="1" dirty="0" smtClean="0"/>
              <a:t>LED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70867" y="3107111"/>
            <a:ext cx="447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Voltage drop at the phototransistor</a:t>
            </a:r>
            <a:r>
              <a:rPr lang="pl-PL" b="1" dirty="0" smtClean="0"/>
              <a:t> 2</a:t>
            </a:r>
            <a:endParaRPr lang="en-US" b="1" dirty="0"/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310941589"/>
              </p:ext>
            </p:extLst>
          </p:nvPr>
        </p:nvGraphicFramePr>
        <p:xfrm>
          <a:off x="4567978" y="462465"/>
          <a:ext cx="4432089" cy="264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165000251"/>
              </p:ext>
            </p:extLst>
          </p:nvPr>
        </p:nvGraphicFramePr>
        <p:xfrm>
          <a:off x="106889" y="462466"/>
          <a:ext cx="4566711" cy="215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390918"/>
              </p:ext>
            </p:extLst>
          </p:nvPr>
        </p:nvGraphicFramePr>
        <p:xfrm>
          <a:off x="3078689" y="3368720"/>
          <a:ext cx="5874812" cy="338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618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23320"/>
              </p:ext>
            </p:extLst>
          </p:nvPr>
        </p:nvGraphicFramePr>
        <p:xfrm>
          <a:off x="1159934" y="3471333"/>
          <a:ext cx="7877808" cy="338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56711076"/>
              </p:ext>
            </p:extLst>
          </p:nvPr>
        </p:nvGraphicFramePr>
        <p:xfrm>
          <a:off x="142875" y="276225"/>
          <a:ext cx="5618480" cy="314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962525" y="1400175"/>
            <a:ext cx="457200" cy="2171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4450" y="9525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Phototransistor 1 in time</a:t>
            </a:r>
            <a:endParaRPr lang="en-US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94792" y="3429407"/>
            <a:ext cx="5457196" cy="7082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Zoom at the “77” K, phototransistor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35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6900" y="3751543"/>
            <a:ext cx="8080921" cy="2352675"/>
            <a:chOff x="685800" y="4127500"/>
            <a:chExt cx="8080921" cy="235267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127500"/>
              <a:ext cx="7569476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05000" y="5041900"/>
              <a:ext cx="5943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743200" y="495673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76023" y="494777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2058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54881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56094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88917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3917" y="497466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76740" y="496570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7500" y="434340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Stretched wire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4279900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Opto</a:t>
              </a:r>
              <a:r>
                <a:rPr lang="en-US" dirty="0" smtClean="0">
                  <a:solidFill>
                    <a:prstClr val="black"/>
                  </a:solidFill>
                </a:rPr>
                <a:t>-coupler sensors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766059" y="4712732"/>
              <a:ext cx="434341" cy="25296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14" idx="0"/>
            </p:cNvCxnSpPr>
            <p:nvPr/>
          </p:nvCxnSpPr>
          <p:spPr>
            <a:xfrm flipH="1">
              <a:off x="7099600" y="4649232"/>
              <a:ext cx="267799" cy="3164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</p:cNvCxnSpPr>
            <p:nvPr/>
          </p:nvCxnSpPr>
          <p:spPr>
            <a:xfrm flipH="1">
              <a:off x="6324603" y="4649232"/>
              <a:ext cx="1042796" cy="316467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065105" y="5422900"/>
              <a:ext cx="76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8690" y="5948485"/>
              <a:ext cx="1938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Last cavity support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7133490" y="5796085"/>
              <a:ext cx="609600" cy="15240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326390" y="6412651"/>
            <a:ext cx="143981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V</a:t>
            </a:r>
            <a:r>
              <a:rPr lang="en-GB" sz="1000" dirty="0" smtClean="0">
                <a:solidFill>
                  <a:schemeClr val="accent6"/>
                </a:solidFill>
              </a:rPr>
              <a:t>. </a:t>
            </a:r>
            <a:r>
              <a:rPr lang="pl-PL" sz="1000" dirty="0" smtClean="0">
                <a:solidFill>
                  <a:schemeClr val="accent6"/>
                </a:solidFill>
              </a:rPr>
              <a:t>Parma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6" y="436607"/>
            <a:ext cx="8226854" cy="313896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1800" b="1" dirty="0" smtClean="0"/>
              <a:t>SPL SCM Cavity position monitoring specs: </a:t>
            </a:r>
          </a:p>
          <a:p>
            <a:pPr lvl="0"/>
            <a:r>
              <a:rPr lang="en-US" sz="2400" dirty="0"/>
              <a:t>Static position or slow movements: absolute movements (</a:t>
            </a:r>
            <a:r>
              <a:rPr lang="en-US" sz="2400" dirty="0" err="1"/>
              <a:t>x,y,z</a:t>
            </a:r>
            <a:r>
              <a:rPr lang="en-US" sz="2400" dirty="0"/>
              <a:t>) of each of 4 cavities during steady state operation and cool-down/warm-ups (300-2 </a:t>
            </a:r>
            <a:r>
              <a:rPr lang="en-US" sz="2400" dirty="0" smtClean="0"/>
              <a:t>K)</a:t>
            </a:r>
          </a:p>
          <a:p>
            <a:pPr lvl="0"/>
            <a:r>
              <a:rPr lang="en-US" sz="2400" dirty="0" smtClean="0"/>
              <a:t>Vertical range	     0-2 mm</a:t>
            </a:r>
            <a:endParaRPr lang="en-US" sz="2400" dirty="0"/>
          </a:p>
          <a:p>
            <a:pPr lvl="0"/>
            <a:r>
              <a:rPr lang="en-US" sz="2400" dirty="0" smtClean="0"/>
              <a:t>Precision</a:t>
            </a:r>
            <a:r>
              <a:rPr lang="en-US" sz="2400" dirty="0"/>
              <a:t>	</a:t>
            </a:r>
            <a:r>
              <a:rPr lang="en-US" sz="2400" dirty="0" smtClean="0"/>
              <a:t>	&lt; 0.05 mm</a:t>
            </a:r>
          </a:p>
          <a:p>
            <a:pPr lvl="0"/>
            <a:r>
              <a:rPr lang="en-US" sz="2400" dirty="0" smtClean="0"/>
              <a:t>Resolution</a:t>
            </a:r>
            <a:r>
              <a:rPr lang="en-US" sz="2400" dirty="0"/>
              <a:t>	</a:t>
            </a:r>
            <a:r>
              <a:rPr lang="en-US" sz="2400" dirty="0" smtClean="0"/>
              <a:t>&lt; 0.01 mm</a:t>
            </a:r>
          </a:p>
          <a:p>
            <a:pPr lvl="0"/>
            <a:r>
              <a:rPr lang="en-US" sz="2400" dirty="0" smtClean="0"/>
              <a:t>Possibly </a:t>
            </a:r>
            <a:r>
              <a:rPr lang="en-US" sz="2400" dirty="0"/>
              <a:t>vibration measures (</a:t>
            </a:r>
            <a:r>
              <a:rPr lang="en-US" sz="2400" dirty="0" smtClean="0"/>
              <a:t>0-1 kHz)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55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700234"/>
              </p:ext>
            </p:extLst>
          </p:nvPr>
        </p:nvGraphicFramePr>
        <p:xfrm>
          <a:off x="190500" y="571501"/>
          <a:ext cx="866775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4532" y="0"/>
            <a:ext cx="6939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Background measurements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301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3492"/>
            <a:ext cx="8531654" cy="940443"/>
          </a:xfrm>
        </p:spPr>
        <p:txBody>
          <a:bodyPr>
            <a:noAutofit/>
          </a:bodyPr>
          <a:lstStyle/>
          <a:p>
            <a:r>
              <a:rPr lang="en-GB" sz="4000" dirty="0"/>
              <a:t>Phototransistor </a:t>
            </a:r>
            <a:r>
              <a:rPr lang="pl-PL" sz="4000" dirty="0" smtClean="0"/>
              <a:t>1</a:t>
            </a:r>
            <a:r>
              <a:rPr lang="en-GB" sz="4000" dirty="0" smtClean="0"/>
              <a:t>: </a:t>
            </a:r>
            <a:r>
              <a:rPr lang="en-GB" sz="4000" dirty="0"/>
              <a:t>background </a:t>
            </a:r>
            <a:r>
              <a:rPr lang="en-US" sz="4000" dirty="0" smtClean="0"/>
              <a:t>measurement</a:t>
            </a:r>
            <a:r>
              <a:rPr lang="en-GB" sz="4000" dirty="0" smtClean="0"/>
              <a:t> </a:t>
            </a:r>
            <a:r>
              <a:rPr lang="en-GB" sz="4000" dirty="0"/>
              <a:t>with the LED on</a:t>
            </a:r>
            <a:r>
              <a:rPr lang="pl-PL" sz="4000" dirty="0"/>
              <a:t> (</a:t>
            </a:r>
            <a:r>
              <a:rPr lang="pl-PL" sz="4000" dirty="0" smtClean="0"/>
              <a:t>t=3h)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924887"/>
              </p:ext>
            </p:extLst>
          </p:nvPr>
        </p:nvGraphicFramePr>
        <p:xfrm>
          <a:off x="457200" y="1325563"/>
          <a:ext cx="82264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5133" y="5895096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condition: </a:t>
            </a:r>
          </a:p>
          <a:p>
            <a:r>
              <a:rPr lang="en-US" dirty="0" smtClean="0"/>
              <a:t>290-294K</a:t>
            </a:r>
          </a:p>
          <a:p>
            <a:r>
              <a:rPr lang="en-US" dirty="0" smtClean="0"/>
              <a:t>More than 12h after test in liquid N</a:t>
            </a:r>
            <a:r>
              <a:rPr lang="en-US" sz="12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" y="165757"/>
            <a:ext cx="8754533" cy="1044975"/>
          </a:xfrm>
        </p:spPr>
        <p:txBody>
          <a:bodyPr>
            <a:noAutofit/>
          </a:bodyPr>
          <a:lstStyle/>
          <a:p>
            <a:r>
              <a:rPr lang="en-US" sz="4000" dirty="0" smtClean="0"/>
              <a:t>Phototransistor</a:t>
            </a:r>
            <a:r>
              <a:rPr lang="en-GB" sz="4000" dirty="0" smtClean="0"/>
              <a:t> </a:t>
            </a:r>
            <a:r>
              <a:rPr lang="pl-PL" sz="4000" dirty="0" smtClean="0"/>
              <a:t>2</a:t>
            </a:r>
            <a:r>
              <a:rPr lang="en-GB" sz="4000" dirty="0" smtClean="0"/>
              <a:t>: </a:t>
            </a:r>
            <a:r>
              <a:rPr lang="en-US" sz="4000" dirty="0" smtClean="0"/>
              <a:t>background</a:t>
            </a:r>
            <a:r>
              <a:rPr lang="en-GB" sz="4000" dirty="0" smtClean="0"/>
              <a:t> </a:t>
            </a:r>
            <a:r>
              <a:rPr lang="en-US" sz="4000" dirty="0" smtClean="0"/>
              <a:t>measurement</a:t>
            </a:r>
            <a:r>
              <a:rPr lang="en-GB" sz="4000" dirty="0" smtClean="0"/>
              <a:t> </a:t>
            </a:r>
            <a:r>
              <a:rPr lang="en-GB" sz="4000" dirty="0"/>
              <a:t>with the LED </a:t>
            </a:r>
            <a:r>
              <a:rPr lang="en-GB" sz="4000" dirty="0" smtClean="0"/>
              <a:t>on</a:t>
            </a:r>
            <a:r>
              <a:rPr lang="pl-PL" sz="4000" dirty="0" smtClean="0"/>
              <a:t> (t=3h)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204527"/>
              </p:ext>
            </p:extLst>
          </p:nvPr>
        </p:nvGraphicFramePr>
        <p:xfrm>
          <a:off x="457200" y="1325563"/>
          <a:ext cx="82264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5133" y="5895096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condition: </a:t>
            </a:r>
          </a:p>
          <a:p>
            <a:r>
              <a:rPr lang="en-US" dirty="0" smtClean="0"/>
              <a:t>290-294K</a:t>
            </a:r>
          </a:p>
          <a:p>
            <a:r>
              <a:rPr lang="en-US" dirty="0" smtClean="0"/>
              <a:t>More than 12h after test in liquid N</a:t>
            </a:r>
            <a:r>
              <a:rPr lang="pl-PL" sz="12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704850"/>
            <a:ext cx="8236380" cy="5288177"/>
          </a:xfrm>
        </p:spPr>
        <p:txBody>
          <a:bodyPr>
            <a:normAutofit fontScale="62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/>
              <a:t>The biggest problem is lack of linear reaction to the temperature and complete different behavior of components with temperature: LED is giving more light when phototransistor is becoming less sensitive. This makes it almost impossible to apply for the transient conditions</a:t>
            </a:r>
            <a:r>
              <a:rPr lang="en-GB" dirty="0"/>
              <a:t>.</a:t>
            </a:r>
            <a:endParaRPr lang="pl-PL" dirty="0"/>
          </a:p>
          <a:p>
            <a:pPr marL="550926" indent="-514350">
              <a:buFont typeface="+mj-lt"/>
              <a:buAutoNum type="arabicPeriod"/>
            </a:pPr>
            <a:endParaRPr lang="en-GB" dirty="0" smtClean="0"/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During </a:t>
            </a:r>
            <a:r>
              <a:rPr lang="en-GB" dirty="0"/>
              <a:t>the tests we’ve notice different </a:t>
            </a:r>
            <a:r>
              <a:rPr lang="en-US" dirty="0" smtClean="0"/>
              <a:t>behavior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US" dirty="0" smtClean="0"/>
              <a:t>components</a:t>
            </a:r>
            <a:r>
              <a:rPr lang="en-GB" dirty="0" smtClean="0"/>
              <a:t> </a:t>
            </a:r>
            <a:r>
              <a:rPr lang="en-US" dirty="0" smtClean="0"/>
              <a:t>strongly dependent on temperature</a:t>
            </a:r>
            <a:r>
              <a:rPr lang="en-GB" dirty="0" smtClean="0"/>
              <a:t>: </a:t>
            </a:r>
            <a:r>
              <a:rPr lang="en-US" dirty="0" smtClean="0"/>
              <a:t>the same test condition and different results </a:t>
            </a:r>
            <a:r>
              <a:rPr lang="en-GB" dirty="0" smtClean="0"/>
              <a:t>(</a:t>
            </a:r>
            <a:r>
              <a:rPr lang="en-US" dirty="0" smtClean="0"/>
              <a:t>starting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US" dirty="0" smtClean="0"/>
              <a:t>ending</a:t>
            </a:r>
            <a:r>
              <a:rPr lang="en-GB" dirty="0" smtClean="0"/>
              <a:t> </a:t>
            </a:r>
            <a:r>
              <a:rPr lang="en-US" dirty="0" smtClean="0"/>
              <a:t>point</a:t>
            </a:r>
            <a:r>
              <a:rPr lang="en-GB" dirty="0" smtClean="0"/>
              <a:t>). </a:t>
            </a:r>
            <a:endParaRPr lang="pl-PL" dirty="0" smtClean="0"/>
          </a:p>
          <a:p>
            <a:pPr marL="550926" indent="-514350">
              <a:buFont typeface="+mj-lt"/>
              <a:buAutoNum type="arabicPeriod"/>
            </a:pPr>
            <a:endParaRPr lang="pl-PL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Final sensor will have to be equipped with a temperature sensor (for example PT100). </a:t>
            </a:r>
          </a:p>
          <a:p>
            <a:pPr marL="550926" indent="-514350">
              <a:buFont typeface="+mj-lt"/>
              <a:buAutoNum type="arabicPeriod"/>
            </a:pPr>
            <a:endParaRPr lang="en-US" dirty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We can easily assume that one measurement point (in X and Y axes) will require around 10 cables: power/ground for phototransistors (3-4 cables), power/ground to the LEDs (3-4), temperature sensor (4 cables) and possibly 3 more cables for feedback system (led + phototransistor). </a:t>
            </a:r>
            <a:r>
              <a:rPr lang="en-US" b="1" dirty="0" smtClean="0"/>
              <a:t>Just for the mock-up we have 8 targets for the laser tracker: if we replace them with our solution it will make almost 80 cables for just one cavity.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33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2808"/>
            <a:ext cx="2483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Conclusions</a:t>
            </a:r>
            <a:r>
              <a:rPr lang="pl-PL" sz="2800" b="1" dirty="0" smtClean="0"/>
              <a:t>:</a:t>
            </a:r>
          </a:p>
          <a:p>
            <a:endParaRPr lang="en-US" sz="2800" b="1" dirty="0"/>
          </a:p>
        </p:txBody>
      </p:sp>
      <p:pic>
        <p:nvPicPr>
          <p:cNvPr id="6" name="Picture 5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23881"/>
            <a:ext cx="8896350" cy="5919744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pl-PL" sz="7200" b="1" dirty="0" smtClean="0"/>
              <a:t>Thank you for your attention!</a:t>
            </a:r>
          </a:p>
          <a:p>
            <a:pPr marL="36576" indent="0" algn="ctr">
              <a:buNone/>
            </a:pPr>
            <a:r>
              <a:rPr lang="pl-PL" sz="7200" b="1" dirty="0" smtClean="0"/>
              <a:t>&amp;</a:t>
            </a:r>
            <a:endParaRPr lang="pl-PL" sz="7200" b="1" dirty="0"/>
          </a:p>
          <a:p>
            <a:pPr marL="36576" indent="0">
              <a:buNone/>
            </a:pPr>
            <a:r>
              <a:rPr lang="pl-PL" sz="4300" b="1" dirty="0" smtClean="0"/>
              <a:t>Big „</a:t>
            </a:r>
            <a:r>
              <a:rPr lang="pl-PL" sz="4300" b="1" dirty="0" smtClean="0">
                <a:solidFill>
                  <a:srgbClr val="FF0000"/>
                </a:solidFill>
              </a:rPr>
              <a:t>thank you</a:t>
            </a:r>
            <a:r>
              <a:rPr lang="pl-PL" sz="4300" b="1" dirty="0" smtClean="0"/>
              <a:t>”: to A. </a:t>
            </a:r>
            <a:r>
              <a:rPr lang="pl-PL" sz="4300" b="1" dirty="0"/>
              <a:t>Vande Craen, </a:t>
            </a:r>
            <a:r>
              <a:rPr lang="pl-PL" sz="4300" b="1" dirty="0" smtClean="0"/>
              <a:t>K. Motala</a:t>
            </a:r>
            <a:r>
              <a:rPr lang="pl-PL" sz="4300" b="1" dirty="0"/>
              <a:t>, M. </a:t>
            </a:r>
            <a:r>
              <a:rPr lang="pl-PL" sz="4300" b="1" dirty="0" smtClean="0"/>
              <a:t>Zapolski, M. Krupa,  </a:t>
            </a:r>
            <a:r>
              <a:rPr lang="pl-PL" sz="4300" b="1" dirty="0"/>
              <a:t>M. Strychalski, R. Bonnomi, 	</a:t>
            </a:r>
          </a:p>
          <a:p>
            <a:pPr marL="36576" indent="0">
              <a:buNone/>
            </a:pPr>
            <a:r>
              <a:rPr lang="pl-PL" sz="4300" b="1" dirty="0"/>
              <a:t>M. Souchet, X. </a:t>
            </a:r>
            <a:r>
              <a:rPr lang="en-GB" sz="4300" b="1" dirty="0" err="1"/>
              <a:t>Sauvage</a:t>
            </a:r>
            <a:r>
              <a:rPr lang="pl-PL" sz="4300" b="1" dirty="0"/>
              <a:t>, A. Guimet, A. Bastard, C. Petrone, J. G. Perez, </a:t>
            </a:r>
            <a:endParaRPr lang="en-GB" sz="4300" b="1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OWPM </a:t>
            </a:r>
            <a:r>
              <a:rPr lang="en-GB" sz="3200" b="1" dirty="0" smtClean="0"/>
              <a:t>position on the SPL SCM</a:t>
            </a:r>
            <a:endParaRPr lang="fr-FR" sz="3200" b="1" dirty="0"/>
          </a:p>
        </p:txBody>
      </p:sp>
      <p:pic>
        <p:nvPicPr>
          <p:cNvPr id="7" name="Picture 4" descr="D:\IPNO\SPL\REUNIONS\CERN\WG_MEETING_11\Images SPL-WG12\CM Coupe XZ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39648"/>
            <a:ext cx="5328592" cy="5057647"/>
          </a:xfrm>
          <a:prstGeom prst="rect">
            <a:avLst/>
          </a:prstGeom>
          <a:noFill/>
        </p:spPr>
      </p:pic>
      <p:sp>
        <p:nvSpPr>
          <p:cNvPr id="8" name="Légende encadrée 2 5"/>
          <p:cNvSpPr/>
          <p:nvPr/>
        </p:nvSpPr>
        <p:spPr>
          <a:xfrm flipH="1">
            <a:off x="125760" y="1800155"/>
            <a:ext cx="1691680" cy="720080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173784"/>
              <a:gd name="adj6" fmla="val -5784"/>
            </a:avLst>
          </a:prstGeom>
          <a:solidFill>
            <a:schemeClr val="bg1"/>
          </a:solidFill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Stretched wire measuring system interface</a:t>
            </a:r>
          </a:p>
        </p:txBody>
      </p:sp>
      <p:sp>
        <p:nvSpPr>
          <p:cNvPr id="9" name="Ellipse 6"/>
          <p:cNvSpPr>
            <a:spLocks noChangeAspect="1"/>
          </p:cNvSpPr>
          <p:nvPr/>
        </p:nvSpPr>
        <p:spPr>
          <a:xfrm>
            <a:off x="1650152" y="304880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D:\IPNO\SPL\REUNIONS\CERN\WG_MEETING_11\Images SPL-WG12\CM Coupe X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160195"/>
            <a:ext cx="3528392" cy="3678536"/>
          </a:xfrm>
          <a:prstGeom prst="rect">
            <a:avLst/>
          </a:prstGeom>
          <a:noFill/>
        </p:spPr>
      </p:pic>
      <p:sp>
        <p:nvSpPr>
          <p:cNvPr id="11" name="Légende encadrée 2 9"/>
          <p:cNvSpPr/>
          <p:nvPr/>
        </p:nvSpPr>
        <p:spPr>
          <a:xfrm>
            <a:off x="7016144" y="1281907"/>
            <a:ext cx="1581756" cy="720080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19640"/>
              <a:gd name="adj6" fmla="val -27706"/>
            </a:avLst>
          </a:prstGeom>
          <a:solidFill>
            <a:schemeClr val="bg1"/>
          </a:solidFill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Thermal shield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interface</a:t>
            </a:r>
          </a:p>
        </p:txBody>
      </p:sp>
      <p:pic>
        <p:nvPicPr>
          <p:cNvPr id="12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36322" y="5972041"/>
            <a:ext cx="1271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CNRS</a:t>
            </a:r>
            <a:endParaRPr lang="en-GB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220706"/>
            <a:ext cx="8226854" cy="4667421"/>
          </a:xfrm>
        </p:spPr>
        <p:txBody>
          <a:bodyPr/>
          <a:lstStyle/>
          <a:p>
            <a:r>
              <a:rPr lang="pl-PL" sz="5400" dirty="0" smtClean="0"/>
              <a:t>How does it work?</a:t>
            </a:r>
            <a:endParaRPr lang="en-US" sz="5400" dirty="0"/>
          </a:p>
        </p:txBody>
      </p:sp>
      <p:pic>
        <p:nvPicPr>
          <p:cNvPr id="7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28" y="2929024"/>
            <a:ext cx="4820560" cy="30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03" y="1419225"/>
            <a:ext cx="4733925" cy="323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143749" y="2809875"/>
            <a:ext cx="0" cy="321303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00408" y="23966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5216" y="-21455"/>
            <a:ext cx="528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LED and photo-transistor</a:t>
            </a:r>
            <a:endParaRPr lang="en-US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" y="563320"/>
            <a:ext cx="3852415" cy="21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" y="2805113"/>
            <a:ext cx="4701495" cy="12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51" y="563320"/>
            <a:ext cx="502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51" y="1144345"/>
            <a:ext cx="2302611" cy="16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769971"/>
            <a:ext cx="4362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5472137"/>
            <a:ext cx="2171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Requirements for the sensor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401050" cy="466742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Simple </a:t>
            </a:r>
            <a:r>
              <a:rPr lang="en-GB" dirty="0"/>
              <a:t>as possible </a:t>
            </a:r>
            <a:endParaRPr lang="pl-PL" dirty="0" smtClean="0"/>
          </a:p>
          <a:p>
            <a:r>
              <a:rPr lang="en-US" dirty="0" smtClean="0"/>
              <a:t>Work with a known characteristics “at cold” and “at warm</a:t>
            </a:r>
            <a:r>
              <a:rPr lang="en-GB" dirty="0" smtClean="0"/>
              <a:t>”</a:t>
            </a:r>
            <a:endParaRPr lang="en-US" dirty="0"/>
          </a:p>
          <a:p>
            <a:pPr lvl="0"/>
            <a:r>
              <a:rPr lang="en-US" dirty="0" smtClean="0"/>
              <a:t>Adjustable position  to cope with a sag from stretched wire</a:t>
            </a:r>
            <a:endParaRPr lang="en-GB" dirty="0"/>
          </a:p>
          <a:p>
            <a:pPr lvl="0"/>
            <a:r>
              <a:rPr lang="en-GB" dirty="0"/>
              <a:t>Φ of a wire should have Φ equals to 1/3 of the Φ of a LED</a:t>
            </a:r>
          </a:p>
          <a:p>
            <a:pPr lvl="0"/>
            <a:r>
              <a:rPr lang="en-US" dirty="0" smtClean="0"/>
              <a:t>Gap between LED and transistor should be bigger than the Φ of the wire</a:t>
            </a:r>
          </a:p>
          <a:p>
            <a:pPr lvl="0"/>
            <a:r>
              <a:rPr lang="en-US" dirty="0" smtClean="0"/>
              <a:t>Minimalize heat load to the cryostat from the light source and receiver</a:t>
            </a:r>
          </a:p>
          <a:p>
            <a:pPr lvl="0"/>
            <a:r>
              <a:rPr lang="en-US" dirty="0" smtClean="0"/>
              <a:t>LED and transistor has to be focused (small light angle) and protected from external light sources</a:t>
            </a:r>
          </a:p>
          <a:p>
            <a:pPr lvl="0"/>
            <a:r>
              <a:rPr lang="en-US" dirty="0" smtClean="0"/>
              <a:t>Surface of the sensor around the LED and phototransistor should not be reflective</a:t>
            </a:r>
          </a:p>
          <a:p>
            <a:pPr lvl="0"/>
            <a:r>
              <a:rPr lang="en-US" dirty="0" smtClean="0"/>
              <a:t>Resistors mounted outside cryostat</a:t>
            </a:r>
          </a:p>
          <a:p>
            <a:pPr lvl="0"/>
            <a:r>
              <a:rPr lang="en-US" dirty="0" smtClean="0"/>
              <a:t>Resistor has to be sensitive enough to “capture” voltage drops caused by the temperature drop and caused by wire movement</a:t>
            </a:r>
          </a:p>
          <a:p>
            <a:pPr lvl="0"/>
            <a:r>
              <a:rPr lang="en-US" dirty="0" smtClean="0"/>
              <a:t>Equipped with some compensation system to compensate voltage drops caused by cooling down</a:t>
            </a:r>
            <a:endParaRPr lang="en-US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 smtClean="0"/>
              <a:t>Expectations about the first tests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Prove the concept </a:t>
            </a:r>
          </a:p>
          <a:p>
            <a:r>
              <a:rPr lang="pl-PL" dirty="0" smtClean="0"/>
              <a:t>Characterize LEDs and phototransistors at room </a:t>
            </a:r>
            <a:r>
              <a:rPr lang="pl-PL" dirty="0" smtClean="0"/>
              <a:t>temperature</a:t>
            </a:r>
            <a:endParaRPr lang="en-US" dirty="0" smtClean="0"/>
          </a:p>
          <a:p>
            <a:endParaRPr lang="pl-PL" dirty="0" smtClean="0"/>
          </a:p>
          <a:p>
            <a:endParaRPr lang="en-US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7834" y="243017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First concept of the sensor layout 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4" y="3361267"/>
            <a:ext cx="4399232" cy="255481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95523"/>
            <a:ext cx="5686426" cy="2513037"/>
          </a:xfrm>
        </p:spPr>
        <p:txBody>
          <a:bodyPr>
            <a:normAutofit/>
          </a:bodyPr>
          <a:lstStyle/>
          <a:p>
            <a:r>
              <a:rPr lang="pl-PL" dirty="0" smtClean="0"/>
              <a:t>We expect to cover 0.5 mm range with one LED, to fullfill requirement our sensor will be equiped with 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3571" y="2126433"/>
            <a:ext cx="579655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181600" y="3629025"/>
            <a:ext cx="3819525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24375" y="3444359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0137" y="6165096"/>
            <a:ext cx="254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circuit for 1 set of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Pre╠üsentation2">
  <a:themeElements>
    <a:clrScheme name="Colors CERN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CERNPre╠üsentation2</Template>
  <TotalTime>27407</TotalTime>
  <Words>1238</Words>
  <Application>Microsoft Office PowerPoint</Application>
  <PresentationFormat>On-screen Show (4:3)</PresentationFormat>
  <Paragraphs>189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CERNPre╠üsentation2</vt:lpstr>
      <vt:lpstr>Optical Wire Position Monitor</vt:lpstr>
      <vt:lpstr>Outline </vt:lpstr>
      <vt:lpstr>PowerPoint Presentation</vt:lpstr>
      <vt:lpstr>OWPM position on the SPL SCM</vt:lpstr>
      <vt:lpstr>PowerPoint Presentation</vt:lpstr>
      <vt:lpstr>PowerPoint Presentation</vt:lpstr>
      <vt:lpstr>Requirements for the sensor </vt:lpstr>
      <vt:lpstr>Expectations about the first tests</vt:lpstr>
      <vt:lpstr>First concept of the sensor layout </vt:lpstr>
      <vt:lpstr>Sensor characterization at room temp</vt:lpstr>
      <vt:lpstr>Tests setups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Zoom at the “77” K, phototransistor</vt:lpstr>
      <vt:lpstr>PowerPoint Presentation</vt:lpstr>
      <vt:lpstr>Phototransistor 1: background measurement with the LED on (t=3h)</vt:lpstr>
      <vt:lpstr>Phototransistor 2: background measurement with the LED on (t=3h)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Bonomi</dc:creator>
  <cp:lastModifiedBy>Wojciech Zak</cp:lastModifiedBy>
  <cp:revision>893</cp:revision>
  <cp:lastPrinted>2013-12-09T08:04:29Z</cp:lastPrinted>
  <dcterms:created xsi:type="dcterms:W3CDTF">2012-11-14T08:58:35Z</dcterms:created>
  <dcterms:modified xsi:type="dcterms:W3CDTF">2014-10-07T12:06:52Z</dcterms:modified>
</cp:coreProperties>
</file>